
<file path=[Content_Types].xml><?xml version="1.0" encoding="utf-8"?>
<Types xmlns="http://schemas.openxmlformats.org/package/2006/content-types">
  <Default Extension="jpeg" ContentType="image/jpeg"/>
  <Default Extension="png" ContentType="image/png"/>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7"/>
  </p:notesMasterIdLst>
  <p:sldIdLst>
    <p:sldId id="363" r:id="rId4"/>
    <p:sldId id="528" r:id="rId5"/>
    <p:sldId id="344" r:id="rId6"/>
    <p:sldId id="345" r:id="rId8"/>
    <p:sldId id="357" r:id="rId9"/>
    <p:sldId id="358" r:id="rId10"/>
    <p:sldId id="359" r:id="rId11"/>
    <p:sldId id="360" r:id="rId12"/>
    <p:sldId id="361" r:id="rId13"/>
    <p:sldId id="362" r:id="rId14"/>
    <p:sldId id="346" r:id="rId15"/>
    <p:sldId id="347" r:id="rId16"/>
    <p:sldId id="348" r:id="rId17"/>
    <p:sldId id="349" r:id="rId18"/>
    <p:sldId id="351" r:id="rId19"/>
    <p:sldId id="350" r:id="rId20"/>
    <p:sldId id="352" r:id="rId21"/>
    <p:sldId id="354" r:id="rId22"/>
    <p:sldId id="355" r:id="rId23"/>
    <p:sldId id="353" r:id="rId24"/>
    <p:sldId id="356" r:id="rId25"/>
    <p:sldId id="529" r:id="rId26"/>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1pPr>
    <a:lvl2pPr marL="457200" lvl="1" indent="0" algn="l" defTabSz="914400" rtl="0" eaLnBrk="1" fontAlgn="base" latinLnBrk="0" hangingPunct="1">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1" fontAlgn="base" latinLnBrk="0" hangingPunct="1">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1" fontAlgn="base" latinLnBrk="0" hangingPunct="1">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vl6pPr marL="2286000" lvl="5" indent="0" algn="l" defTabSz="914400" rtl="0" eaLnBrk="1" fontAlgn="base" latinLnBrk="0" hangingPunct="1">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6pPr>
    <a:lvl7pPr marL="2743200" lvl="6" indent="0" algn="l" defTabSz="914400" rtl="0" eaLnBrk="1" fontAlgn="base" latinLnBrk="0" hangingPunct="1">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7pPr>
    <a:lvl8pPr marL="3200400" lvl="7" indent="0" algn="l" defTabSz="914400" rtl="0" eaLnBrk="1" fontAlgn="base" latinLnBrk="0" hangingPunct="1">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8pPr>
    <a:lvl9pPr marL="3657600" lvl="8" indent="0" algn="l" defTabSz="914400" rtl="0" eaLnBrk="1" fontAlgn="base" latinLnBrk="0" hangingPunct="1">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01B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598"/>
  </p:normalViewPr>
  <p:slideViewPr>
    <p:cSldViewPr showGuides="1">
      <p:cViewPr varScale="1">
        <p:scale>
          <a:sx n="106" d="100"/>
          <a:sy n="106" d="100"/>
        </p:scale>
        <p:origin x="600" y="168"/>
      </p:cViewPr>
      <p:guideLst>
        <p:guide orient="horz" pos="2198"/>
        <p:guide pos="2880"/>
      </p:guideLst>
    </p:cSldViewPr>
  </p:slideViewPr>
  <p:notesTextViewPr>
    <p:cViewPr>
      <p:scale>
        <a:sx n="100" d="100"/>
        <a:sy n="100" d="100"/>
      </p:scale>
      <p:origin x="0" y="0"/>
    </p:cViewPr>
  </p:notesTextViewPr>
  <p:sorterViewPr showFormatting="0">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notesMaster" Target="notesMasters/notesMaster1.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9" Type="http://schemas.openxmlformats.org/officeDocument/2006/relationships/tableStyles" Target="tableStyles.xml"/><Relationship Id="rId28" Type="http://schemas.openxmlformats.org/officeDocument/2006/relationships/viewProps" Target="viewProps.xml"/><Relationship Id="rId27" Type="http://schemas.openxmlformats.org/officeDocument/2006/relationships/presProps" Target="presProps.xml"/><Relationship Id="rId26" Type="http://schemas.openxmlformats.org/officeDocument/2006/relationships/slide" Target="slides/slide22.xml"/><Relationship Id="rId25" Type="http://schemas.openxmlformats.org/officeDocument/2006/relationships/slide" Target="slides/slide21.xml"/><Relationship Id="rId24" Type="http://schemas.openxmlformats.org/officeDocument/2006/relationships/slide" Target="slides/slide20.xml"/><Relationship Id="rId23" Type="http://schemas.openxmlformats.org/officeDocument/2006/relationships/slide" Target="slides/slide19.xml"/><Relationship Id="rId22" Type="http://schemas.openxmlformats.org/officeDocument/2006/relationships/slide" Target="slides/slide18.xml"/><Relationship Id="rId21" Type="http://schemas.openxmlformats.org/officeDocument/2006/relationships/slide" Target="slides/slide17.xml"/><Relationship Id="rId20" Type="http://schemas.openxmlformats.org/officeDocument/2006/relationships/slide" Target="slides/slide16.xml"/><Relationship Id="rId2" Type="http://schemas.openxmlformats.org/officeDocument/2006/relationships/theme" Target="theme/theme1.xml"/><Relationship Id="rId19" Type="http://schemas.openxmlformats.org/officeDocument/2006/relationships/slide" Target="slides/slide15.xml"/><Relationship Id="rId18" Type="http://schemas.openxmlformats.org/officeDocument/2006/relationships/slide" Target="slides/slide14.xml"/><Relationship Id="rId17" Type="http://schemas.openxmlformats.org/officeDocument/2006/relationships/slide" Target="slides/slide13.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buFontTx/>
              <a:buNone/>
              <a:defRPr kumimoji="1" sz="12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zh-CN" altLang="en-US" sz="12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buFontTx/>
              <a:buNone/>
              <a:defRPr kumimoji="1" sz="1200"/>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1" lang="zh-CN" altLang="en-US" sz="12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3077" name="备注占位符 4"/>
          <p:cNvSpPr>
            <a:spLocks noGrp="1"/>
          </p:cNvSpPr>
          <p:nvPr>
            <p:ph type="body" sz="quarter"/>
          </p:nvPr>
        </p:nvSpPr>
        <p:spPr>
          <a:xfrm>
            <a:off x="685800" y="4400550"/>
            <a:ext cx="5486400" cy="3600450"/>
          </a:xfrm>
          <a:prstGeom prst="rect">
            <a:avLst/>
          </a:prstGeom>
          <a:noFill/>
          <a:ln w="9525">
            <a:noFill/>
          </a:ln>
        </p:spPr>
        <p:txBody>
          <a:bodyPr vert="horz" wrap="square" lIns="91440" tIns="45720" rIns="91440" bIns="45720" anchor="t"/>
          <a:p>
            <a:pPr lvl="0"/>
            <a:r>
              <a:rPr lang="zh-CN" altLang="en-US"/>
              <a:t>编辑母版文本样式
第二级
第三级
第四级
第五级</a:t>
            </a:r>
            <a:endParaRPr lang="zh-CN" altLang="en-US"/>
          </a:p>
        </p:txBody>
      </p:sp>
      <p:sp>
        <p:nvSpPr>
          <p:cNvPr id="6" name="页脚占位符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a:buFontTx/>
              <a:buNone/>
              <a:defRPr kumimoji="1" sz="12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1" lang="zh-CN" altLang="en-US" sz="12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7" name="灯片编号占位符 6"/>
          <p:cNvSpPr>
            <a:spLocks noGrp="1"/>
          </p:cNvSpPr>
          <p:nvPr>
            <p:ph type="sldNum" sz="quarter" idx="5"/>
          </p:nvPr>
        </p:nvSpPr>
        <p:spPr>
          <a:xfrm>
            <a:off x="3884613" y="8685213"/>
            <a:ext cx="2971800" cy="458788"/>
          </a:xfrm>
          <a:prstGeom prst="rect">
            <a:avLst/>
          </a:prstGeom>
        </p:spPr>
        <p:txBody>
          <a:bodyPr vert="horz" lIns="91440" tIns="45720" rIns="91440" bIns="45720" rtlCol="0" anchor="b"/>
          <a:lstStyle>
            <a:lvl1pPr algn="r">
              <a:buFontTx/>
              <a:buNone/>
              <a:defRPr kumimoji="1" sz="1200" smtClean="0"/>
            </a:lvl1pPr>
          </a:lstStyle>
          <a:p>
            <a:pPr marL="0" marR="0" lvl="0" indent="0" algn="r" defTabSz="914400" rtl="0" eaLnBrk="1" fontAlgn="base" latinLnBrk="0" hangingPunct="1">
              <a:lnSpc>
                <a:spcPct val="100000"/>
              </a:lnSpc>
              <a:spcBef>
                <a:spcPct val="0"/>
              </a:spcBef>
              <a:spcAft>
                <a:spcPct val="0"/>
              </a:spcAft>
              <a:buClrTx/>
              <a:buSzTx/>
              <a:buFontTx/>
              <a:buNone/>
              <a:defRPr/>
            </a:pPr>
            <a:fld id="{368E7F67-095A-8D4A-9541-094A6D442385}" type="slidenum">
              <a:rPr kumimoji="1" lang="zh-CN" altLang="en-US" sz="12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rPr>
            </a:fld>
            <a:endParaRPr kumimoji="1" lang="zh-CN" altLang="en-US" sz="12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Tree>
  </p:cSld>
  <p:clrMap bg1="lt1" tx1="dk1" bg2="lt2" tx2="dk2" accent1="accent1" accent2="accent2" accent3="accent3" accent4="accent4" accent5="accent5" accent6="accent6" hlink="hlink" folHlink="folHlink"/>
  <p:hf sldNum="0" hdr="0" ftr="0" dt="0"/>
  <p:notesStyle>
    <a:lvl1pPr algn="l" rtl="0" fontAlgn="base">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mn-lt"/>
        <a:ea typeface="+mn-ea"/>
        <a:cs typeface="+mn-cs"/>
      </a:defRPr>
    </a:lvl2pPr>
    <a:lvl3pPr marL="914400" algn="l" rtl="0" fontAlgn="base">
      <a:spcBef>
        <a:spcPct val="0"/>
      </a:spcBef>
      <a:spcAft>
        <a:spcPct val="0"/>
      </a:spcAft>
      <a:defRPr sz="1200" kern="1200">
        <a:solidFill>
          <a:schemeClr val="tx1"/>
        </a:solidFill>
        <a:latin typeface="+mn-lt"/>
        <a:ea typeface="+mn-ea"/>
        <a:cs typeface="+mn-cs"/>
      </a:defRPr>
    </a:lvl3pPr>
    <a:lvl4pPr marL="1371600" algn="l" rtl="0" fontAlgn="base">
      <a:spcBef>
        <a:spcPct val="0"/>
      </a:spcBef>
      <a:spcAft>
        <a:spcPct val="0"/>
      </a:spcAft>
      <a:defRPr sz="1200" kern="1200">
        <a:solidFill>
          <a:schemeClr val="tx1"/>
        </a:solidFill>
        <a:latin typeface="+mn-lt"/>
        <a:ea typeface="+mn-ea"/>
        <a:cs typeface="+mn-cs"/>
      </a:defRPr>
    </a:lvl4pPr>
    <a:lvl5pPr marL="1828800" algn="l" rtl="0" fontAlgn="base">
      <a:spcBef>
        <a:spcPct val="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6145" name="幻灯片图像占位符 1"/>
          <p:cNvSpPr>
            <a:spLocks noGrp="1" noRot="1" noChangeAspect="1" noTextEdit="1"/>
          </p:cNvSpPr>
          <p:nvPr>
            <p:ph type="sldImg"/>
          </p:nvPr>
        </p:nvSpPr>
        <p:spPr>
          <a:ln>
            <a:solidFill>
              <a:srgbClr val="000000"/>
            </a:solidFill>
            <a:miter/>
          </a:ln>
        </p:spPr>
      </p:sp>
      <p:sp>
        <p:nvSpPr>
          <p:cNvPr id="6146" name="备注占位符 2"/>
          <p:cNvSpPr>
            <a:spLocks noGrp="1"/>
          </p:cNvSpPr>
          <p:nvPr>
            <p:ph type="body"/>
          </p:nvPr>
        </p:nvSpPr>
        <p:spPr/>
        <p:txBody>
          <a:bodyPr wrap="square" lIns="91440" tIns="45720" rIns="91440" bIns="45720" anchor="t"/>
          <a:p>
            <a:pPr lvl="0" eaLnBrk="1" hangingPunct="1"/>
            <a:endParaRPr lang="zh-CN" altLang="en-US"/>
          </a:p>
        </p:txBody>
      </p:sp>
      <p:sp>
        <p:nvSpPr>
          <p:cNvPr id="6147" name="灯片编号占位符 3"/>
          <p:cNvSpPr txBox="1">
            <a:spLocks noGrp="1"/>
          </p:cNvSpPr>
          <p:nvPr>
            <p:ph type="sldNum" sz="quarter"/>
          </p:nvPr>
        </p:nvSpPr>
        <p:spPr>
          <a:xfrm>
            <a:off x="3884613" y="8685213"/>
            <a:ext cx="2971800" cy="458787"/>
          </a:xfrm>
          <a:prstGeom prst="rect">
            <a:avLst/>
          </a:prstGeom>
          <a:noFill/>
          <a:ln w="9525">
            <a:noFill/>
          </a:ln>
        </p:spPr>
        <p:txBody>
          <a:bodyPr vert="horz" lIns="91440" tIns="45720" rIns="91440" bIns="45720" anchor="b"/>
          <a:p>
            <a:pPr lvl="0" indent="0" algn="r"/>
            <a:r>
              <a:rPr lang="zh-CN" altLang="en-US" sz="1200"/>
              <a:t>*</a:t>
            </a:r>
            <a:endParaRPr lang="zh-CN"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幻灯片图像占位符 1"/>
          <p:cNvSpPr>
            <a:spLocks noGrp="1" noRot="1" noChangeAspect="1" noTextEdit="1"/>
          </p:cNvSpPr>
          <p:nvPr>
            <p:ph type="sldImg"/>
          </p:nvPr>
        </p:nvSpPr>
        <p:spPr>
          <a:ln>
            <a:solidFill>
              <a:srgbClr val="000000"/>
            </a:solidFill>
            <a:miter/>
          </a:ln>
        </p:spPr>
      </p:sp>
      <p:sp>
        <p:nvSpPr>
          <p:cNvPr id="16386" name="备注占位符 2"/>
          <p:cNvSpPr>
            <a:spLocks noGrp="1"/>
          </p:cNvSpPr>
          <p:nvPr>
            <p:ph type="body"/>
          </p:nvPr>
        </p:nvSpPr>
        <p:spPr/>
        <p:txBody>
          <a:bodyPr wrap="square" lIns="91440" tIns="45720" rIns="91440" bIns="45720" anchor="t"/>
          <a:p>
            <a:pPr lvl="0" eaLnBrk="1" hangingPunct="1"/>
            <a:endParaRPr lang="zh-CN" altLang="en-US"/>
          </a:p>
        </p:txBody>
      </p:sp>
      <p:sp>
        <p:nvSpPr>
          <p:cNvPr id="16387" name="灯片编号占位符 3"/>
          <p:cNvSpPr txBox="1">
            <a:spLocks noGrp="1"/>
          </p:cNvSpPr>
          <p:nvPr>
            <p:ph type="sldNum" sz="quarter"/>
          </p:nvPr>
        </p:nvSpPr>
        <p:spPr>
          <a:xfrm>
            <a:off x="3884613" y="8685213"/>
            <a:ext cx="2971800" cy="458787"/>
          </a:xfrm>
          <a:prstGeom prst="rect">
            <a:avLst/>
          </a:prstGeom>
          <a:noFill/>
          <a:ln w="9525">
            <a:noFill/>
          </a:ln>
        </p:spPr>
        <p:txBody>
          <a:bodyPr vert="horz" lIns="91440" tIns="45720" rIns="91440" bIns="45720" anchor="b"/>
          <a:p>
            <a:pPr lvl="0" indent="0" algn="r"/>
            <a:r>
              <a:rPr lang="zh-CN" altLang="en-US" sz="1200"/>
              <a:t>*</a:t>
            </a:r>
            <a:endParaRPr lang="zh-CN"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2685" y="1122363"/>
            <a:ext cx="6858630" cy="2387600"/>
          </a:xfrm>
        </p:spPr>
        <p:txBody>
          <a:bodyPr anchor="b"/>
          <a:lstStyle>
            <a:lvl1pPr algn="ctr">
              <a:defRPr sz="4760"/>
            </a:lvl1pPr>
          </a:lstStyle>
          <a:p>
            <a:pPr fontAlgn="base"/>
            <a:r>
              <a:rPr lang="zh-CN" altLang="en-US" sz="4760" strike="noStrike" noProof="1"/>
              <a:t>单击此处编辑母版标题样式</a:t>
            </a:r>
            <a:endParaRPr lang="zh-CN" altLang="en-US" strike="noStrike" noProof="1"/>
          </a:p>
        </p:txBody>
      </p:sp>
      <p:sp>
        <p:nvSpPr>
          <p:cNvPr id="3" name="副标题 2"/>
          <p:cNvSpPr>
            <a:spLocks noGrp="1"/>
          </p:cNvSpPr>
          <p:nvPr>
            <p:ph type="subTitle" idx="1"/>
          </p:nvPr>
        </p:nvSpPr>
        <p:spPr>
          <a:xfrm>
            <a:off x="1142685" y="3602038"/>
            <a:ext cx="6858630" cy="1655762"/>
          </a:xfrm>
        </p:spPr>
        <p:txBody>
          <a:bodyPr/>
          <a:lstStyle>
            <a:lvl1pPr marL="0" indent="0" algn="ctr">
              <a:buNone/>
              <a:defRPr sz="1905"/>
            </a:lvl1pPr>
            <a:lvl2pPr marL="362585" indent="0" algn="ctr">
              <a:buNone/>
              <a:defRPr sz="1585"/>
            </a:lvl2pPr>
            <a:lvl3pPr marL="725805" indent="0" algn="ctr">
              <a:buNone/>
              <a:defRPr sz="1430"/>
            </a:lvl3pPr>
            <a:lvl4pPr marL="1088390" indent="0" algn="ctr">
              <a:buNone/>
              <a:defRPr sz="1270"/>
            </a:lvl4pPr>
            <a:lvl5pPr marL="1451610" indent="0" algn="ctr">
              <a:buNone/>
              <a:defRPr sz="1270"/>
            </a:lvl5pPr>
            <a:lvl6pPr marL="1814195" indent="0" algn="ctr">
              <a:buNone/>
              <a:defRPr sz="1270"/>
            </a:lvl6pPr>
            <a:lvl7pPr marL="2176780" indent="0" algn="ctr">
              <a:buNone/>
              <a:defRPr sz="1270"/>
            </a:lvl7pPr>
            <a:lvl8pPr marL="2540000" indent="0" algn="ctr">
              <a:buNone/>
              <a:defRPr sz="1270"/>
            </a:lvl8pPr>
            <a:lvl9pPr marL="2902585" indent="0" algn="ctr">
              <a:buNone/>
              <a:defRPr sz="1270"/>
            </a:lvl9pPr>
          </a:lstStyle>
          <a:p>
            <a:pPr fontAlgn="base"/>
            <a:r>
              <a:rPr lang="zh-CN" altLang="en-US" sz="1905" strike="noStrike" noProof="1"/>
              <a:t>单击此处编辑母版副标题样式</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1B74ECF7-8443-AD44-868A-9BF677EE316E}" type="slidenum">
              <a:rPr kumimoji="0" lang="zh-CN" altLang="en-US"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rPr>
            </a:fld>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竖排文字占位符 2"/>
          <p:cNvSpPr>
            <a:spLocks noGrp="1"/>
          </p:cNvSpPr>
          <p:nvPr>
            <p:ph type="body" orient="vert" idx="1" hasCustomPrompt="1"/>
          </p:nvPr>
        </p:nvSpPr>
        <p:spPr/>
        <p:txBody>
          <a:bodyPr vert="eaVert"/>
          <a:lstStyle/>
          <a:p>
            <a:pPr fontAlgn="base"/>
            <a:r>
              <a:rPr lang="zh-CN" altLang="en-US" strike="noStrike" noProof="1"/>
              <a:t>编辑母版文本样式
第二级
第三级
第四级
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1B74ECF7-8443-AD44-868A-9BF677EE316E}" type="slidenum">
              <a:rPr kumimoji="0" lang="zh-CN" altLang="en-US"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rPr>
            </a:fld>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337" y="274639"/>
            <a:ext cx="2057337" cy="5851525"/>
          </a:xfrm>
        </p:spPr>
        <p:txBody>
          <a:bodyPr vert="eaVert"/>
          <a:lstStyle/>
          <a:p>
            <a:pPr fontAlgn="base"/>
            <a:r>
              <a:rPr lang="zh-CN" altLang="en-US" strike="noStrike" noProof="1"/>
              <a:t>单击此处编辑母版标题样式</a:t>
            </a:r>
            <a:endParaRPr lang="zh-CN" altLang="en-US" strike="noStrike" noProof="1"/>
          </a:p>
        </p:txBody>
      </p:sp>
      <p:sp>
        <p:nvSpPr>
          <p:cNvPr id="3" name="竖排文字占位符 2"/>
          <p:cNvSpPr>
            <a:spLocks noGrp="1"/>
          </p:cNvSpPr>
          <p:nvPr>
            <p:ph type="body" orient="vert" idx="1" hasCustomPrompt="1"/>
          </p:nvPr>
        </p:nvSpPr>
        <p:spPr>
          <a:xfrm>
            <a:off x="457326" y="274639"/>
            <a:ext cx="6051065" cy="5851525"/>
          </a:xfrm>
        </p:spPr>
        <p:txBody>
          <a:bodyPr vert="eaVert"/>
          <a:lstStyle/>
          <a:p>
            <a:pPr fontAlgn="base"/>
            <a:r>
              <a:rPr lang="zh-CN" altLang="en-US" strike="noStrike" noProof="1"/>
              <a:t>编辑母版文本样式
第二级
第三级
第四级
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1B74ECF7-8443-AD44-868A-9BF677EE316E}" type="slidenum">
              <a:rPr kumimoji="0" lang="zh-CN" altLang="en-US"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rPr>
            </a:fld>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2685" y="1122363"/>
            <a:ext cx="6858630" cy="2387600"/>
          </a:xfrm>
        </p:spPr>
        <p:txBody>
          <a:bodyPr anchor="b"/>
          <a:lstStyle>
            <a:lvl1pPr algn="ctr">
              <a:defRPr sz="4760"/>
            </a:lvl1pPr>
          </a:lstStyle>
          <a:p>
            <a:pPr fontAlgn="base"/>
            <a:r>
              <a:rPr lang="zh-CN" altLang="en-US" sz="4760" strike="noStrike" noProof="1"/>
              <a:t>单击此处编辑母版标题样式</a:t>
            </a:r>
            <a:endParaRPr lang="zh-CN" altLang="en-US" strike="noStrike" noProof="1"/>
          </a:p>
        </p:txBody>
      </p:sp>
      <p:sp>
        <p:nvSpPr>
          <p:cNvPr id="3" name="副标题 2"/>
          <p:cNvSpPr>
            <a:spLocks noGrp="1"/>
          </p:cNvSpPr>
          <p:nvPr>
            <p:ph type="subTitle" idx="1"/>
          </p:nvPr>
        </p:nvSpPr>
        <p:spPr>
          <a:xfrm>
            <a:off x="1142685" y="3602038"/>
            <a:ext cx="6858630" cy="1655762"/>
          </a:xfrm>
        </p:spPr>
        <p:txBody>
          <a:bodyPr/>
          <a:lstStyle>
            <a:lvl1pPr marL="0" indent="0" algn="ctr">
              <a:buNone/>
              <a:defRPr sz="1905"/>
            </a:lvl1pPr>
            <a:lvl2pPr marL="362585" indent="0" algn="ctr">
              <a:buNone/>
              <a:defRPr sz="1585"/>
            </a:lvl2pPr>
            <a:lvl3pPr marL="725805" indent="0" algn="ctr">
              <a:buNone/>
              <a:defRPr sz="1430"/>
            </a:lvl3pPr>
            <a:lvl4pPr marL="1088390" indent="0" algn="ctr">
              <a:buNone/>
              <a:defRPr sz="1270"/>
            </a:lvl4pPr>
            <a:lvl5pPr marL="1451610" indent="0" algn="ctr">
              <a:buNone/>
              <a:defRPr sz="1270"/>
            </a:lvl5pPr>
            <a:lvl6pPr marL="1814195" indent="0" algn="ctr">
              <a:buNone/>
              <a:defRPr sz="1270"/>
            </a:lvl6pPr>
            <a:lvl7pPr marL="2176780" indent="0" algn="ctr">
              <a:buNone/>
              <a:defRPr sz="1270"/>
            </a:lvl7pPr>
            <a:lvl8pPr marL="2540000" indent="0" algn="ctr">
              <a:buNone/>
              <a:defRPr sz="1270"/>
            </a:lvl8pPr>
            <a:lvl9pPr marL="2902585" indent="0" algn="ctr">
              <a:buNone/>
              <a:defRPr sz="1270"/>
            </a:lvl9pPr>
          </a:lstStyle>
          <a:p>
            <a:pPr fontAlgn="base"/>
            <a:r>
              <a:rPr lang="zh-CN" altLang="en-US" sz="1905" strike="noStrike" noProof="1"/>
              <a:t>单击此处编辑母版副标题样式</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9EC9A90D-4671-0343-866C-45FCC97DE05C}" type="slidenum">
              <a:rPr kumimoji="0" lang="zh-CN" altLang="en-US"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rPr>
            </a:fld>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内容占位符 2"/>
          <p:cNvSpPr>
            <a:spLocks noGrp="1"/>
          </p:cNvSpPr>
          <p:nvPr>
            <p:ph idx="1" hasCustomPrompt="1"/>
          </p:nvPr>
        </p:nvSpPr>
        <p:spPr/>
        <p:txBody>
          <a:bodyPr/>
          <a:lstStyle/>
          <a:p>
            <a:pPr fontAlgn="base"/>
            <a:r>
              <a:rPr lang="zh-CN" altLang="en-US" strike="noStrike" noProof="1"/>
              <a:t>编辑母版文本样式
第二级
第三级
第四级
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9EC9A90D-4671-0343-866C-45FCC97DE05C}" type="slidenum">
              <a:rPr kumimoji="0" lang="zh-CN" altLang="en-US"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rPr>
            </a:fld>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626" y="1709739"/>
            <a:ext cx="7886669" cy="2852737"/>
          </a:xfrm>
        </p:spPr>
        <p:txBody>
          <a:bodyPr anchor="b"/>
          <a:lstStyle>
            <a:lvl1pPr>
              <a:defRPr sz="4760"/>
            </a:lvl1pPr>
          </a:lstStyle>
          <a:p>
            <a:pPr fontAlgn="base"/>
            <a:r>
              <a:rPr lang="zh-CN" altLang="en-US" sz="4760" strike="noStrike" noProof="1"/>
              <a:t>单击此处编辑母版标题样式</a:t>
            </a:r>
            <a:endParaRPr lang="zh-CN" altLang="en-US" strike="noStrike" noProof="1"/>
          </a:p>
        </p:txBody>
      </p:sp>
      <p:sp>
        <p:nvSpPr>
          <p:cNvPr id="3" name="文本占位符 2"/>
          <p:cNvSpPr>
            <a:spLocks noGrp="1"/>
          </p:cNvSpPr>
          <p:nvPr>
            <p:ph type="body" idx="1" hasCustomPrompt="1"/>
          </p:nvPr>
        </p:nvSpPr>
        <p:spPr>
          <a:xfrm>
            <a:off x="623626" y="4589464"/>
            <a:ext cx="7886669" cy="1500187"/>
          </a:xfrm>
        </p:spPr>
        <p:txBody>
          <a:bodyPr/>
          <a:lstStyle>
            <a:lvl1pPr marL="0" indent="0">
              <a:buNone/>
              <a:defRPr sz="1905"/>
            </a:lvl1pPr>
            <a:lvl2pPr marL="362585" indent="0">
              <a:buNone/>
              <a:defRPr sz="1585"/>
            </a:lvl2pPr>
            <a:lvl3pPr marL="725805" indent="0">
              <a:buNone/>
              <a:defRPr sz="1430"/>
            </a:lvl3pPr>
            <a:lvl4pPr marL="1088390" indent="0">
              <a:buNone/>
              <a:defRPr sz="1270"/>
            </a:lvl4pPr>
            <a:lvl5pPr marL="1451610" indent="0">
              <a:buNone/>
              <a:defRPr sz="1270"/>
            </a:lvl5pPr>
            <a:lvl6pPr marL="1814195" indent="0">
              <a:buNone/>
              <a:defRPr sz="1270"/>
            </a:lvl6pPr>
            <a:lvl7pPr marL="2176780" indent="0">
              <a:buNone/>
              <a:defRPr sz="1270"/>
            </a:lvl7pPr>
            <a:lvl8pPr marL="2540000" indent="0">
              <a:buNone/>
              <a:defRPr sz="1270"/>
            </a:lvl8pPr>
            <a:lvl9pPr marL="2902585" indent="0">
              <a:buNone/>
              <a:defRPr sz="1270"/>
            </a:lvl9pPr>
          </a:lstStyle>
          <a:p>
            <a:pPr fontAlgn="base"/>
            <a:r>
              <a:rPr lang="zh-CN" altLang="en-US" sz="1905" strike="noStrike" noProof="1"/>
              <a:t>编辑母版文本样式
第二级
第三级
第四级
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9EC9A90D-4671-0343-866C-45FCC97DE05C}" type="slidenum">
              <a:rPr kumimoji="0" lang="zh-CN" altLang="en-US"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rPr>
            </a:fld>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内容占位符 2"/>
          <p:cNvSpPr>
            <a:spLocks noGrp="1"/>
          </p:cNvSpPr>
          <p:nvPr>
            <p:ph sz="half" idx="1" hasCustomPrompt="1"/>
          </p:nvPr>
        </p:nvSpPr>
        <p:spPr>
          <a:xfrm>
            <a:off x="457327" y="1600201"/>
            <a:ext cx="4054201" cy="4525963"/>
          </a:xfrm>
        </p:spPr>
        <p:txBody>
          <a:bodyPr/>
          <a:lstStyle/>
          <a:p>
            <a:pPr fontAlgn="base"/>
            <a:r>
              <a:rPr lang="zh-CN" altLang="en-US" strike="noStrike" noProof="1"/>
              <a:t>编辑母版文本样式
第二级
第三级
第四级
第五级</a:t>
            </a:r>
            <a:endParaRPr lang="zh-CN" altLang="en-US" strike="noStrike" noProof="1"/>
          </a:p>
        </p:txBody>
      </p:sp>
      <p:sp>
        <p:nvSpPr>
          <p:cNvPr id="4" name="内容占位符 3"/>
          <p:cNvSpPr>
            <a:spLocks noGrp="1"/>
          </p:cNvSpPr>
          <p:nvPr>
            <p:ph sz="half" idx="2" hasCustomPrompt="1"/>
          </p:nvPr>
        </p:nvSpPr>
        <p:spPr>
          <a:xfrm>
            <a:off x="4632474" y="1600201"/>
            <a:ext cx="4054201" cy="4525963"/>
          </a:xfrm>
        </p:spPr>
        <p:txBody>
          <a:bodyPr/>
          <a:lstStyle/>
          <a:p>
            <a:pPr fontAlgn="base"/>
            <a:r>
              <a:rPr lang="zh-CN" altLang="en-US" strike="noStrike" noProof="1"/>
              <a:t>编辑母版文本样式
第二级
第三级
第四级
第五级</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9EC9A90D-4671-0343-866C-45FCC97DE05C}" type="slidenum">
              <a:rPr kumimoji="0" lang="zh-CN" altLang="en-US"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rPr>
            </a:fld>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925" y="365126"/>
            <a:ext cx="7886669" cy="1325563"/>
          </a:xfrm>
        </p:spPr>
        <p:txBody>
          <a:bodyPr/>
          <a:lstStyle/>
          <a:p>
            <a:pPr fontAlgn="base"/>
            <a:r>
              <a:rPr lang="zh-CN" altLang="en-US" strike="noStrike" noProof="1"/>
              <a:t>单击此处编辑母版标题样式</a:t>
            </a:r>
            <a:endParaRPr lang="zh-CN" altLang="en-US" strike="noStrike" noProof="1"/>
          </a:p>
        </p:txBody>
      </p:sp>
      <p:sp>
        <p:nvSpPr>
          <p:cNvPr id="3" name="文本占位符 2"/>
          <p:cNvSpPr>
            <a:spLocks noGrp="1"/>
          </p:cNvSpPr>
          <p:nvPr>
            <p:ph type="body" idx="1" hasCustomPrompt="1"/>
          </p:nvPr>
        </p:nvSpPr>
        <p:spPr>
          <a:xfrm>
            <a:off x="629926" y="1681163"/>
            <a:ext cx="3867743" cy="823912"/>
          </a:xfrm>
        </p:spPr>
        <p:txBody>
          <a:bodyPr anchor="b"/>
          <a:lstStyle>
            <a:lvl1pPr marL="0" indent="0">
              <a:buNone/>
              <a:defRPr sz="1905" b="1"/>
            </a:lvl1pPr>
            <a:lvl2pPr marL="362585" indent="0">
              <a:buNone/>
              <a:defRPr sz="1585" b="1"/>
            </a:lvl2pPr>
            <a:lvl3pPr marL="725805" indent="0">
              <a:buNone/>
              <a:defRPr sz="1430" b="1"/>
            </a:lvl3pPr>
            <a:lvl4pPr marL="1088390" indent="0">
              <a:buNone/>
              <a:defRPr sz="1270" b="1"/>
            </a:lvl4pPr>
            <a:lvl5pPr marL="1451610" indent="0">
              <a:buNone/>
              <a:defRPr sz="1270" b="1"/>
            </a:lvl5pPr>
            <a:lvl6pPr marL="1814195" indent="0">
              <a:buNone/>
              <a:defRPr sz="1270" b="1"/>
            </a:lvl6pPr>
            <a:lvl7pPr marL="2176780" indent="0">
              <a:buNone/>
              <a:defRPr sz="1270" b="1"/>
            </a:lvl7pPr>
            <a:lvl8pPr marL="2540000" indent="0">
              <a:buNone/>
              <a:defRPr sz="1270" b="1"/>
            </a:lvl8pPr>
            <a:lvl9pPr marL="2902585" indent="0">
              <a:buNone/>
              <a:defRPr sz="1270" b="1"/>
            </a:lvl9pPr>
          </a:lstStyle>
          <a:p>
            <a:pPr fontAlgn="base"/>
            <a:r>
              <a:rPr lang="zh-CN" altLang="en-US" sz="1905" strike="noStrike" noProof="1"/>
              <a:t>编辑母版文本样式
第二级
第三级
第四级
第五级</a:t>
            </a:r>
            <a:endParaRPr lang="zh-CN" altLang="en-US" strike="noStrike" noProof="1"/>
          </a:p>
        </p:txBody>
      </p:sp>
      <p:sp>
        <p:nvSpPr>
          <p:cNvPr id="4" name="内容占位符 3"/>
          <p:cNvSpPr>
            <a:spLocks noGrp="1"/>
          </p:cNvSpPr>
          <p:nvPr>
            <p:ph sz="half" idx="2" hasCustomPrompt="1"/>
          </p:nvPr>
        </p:nvSpPr>
        <p:spPr>
          <a:xfrm>
            <a:off x="629926" y="2505075"/>
            <a:ext cx="3867743" cy="3684588"/>
          </a:xfrm>
        </p:spPr>
        <p:txBody>
          <a:bodyPr/>
          <a:lstStyle/>
          <a:p>
            <a:pPr fontAlgn="base"/>
            <a:r>
              <a:rPr lang="zh-CN" altLang="en-US" strike="noStrike" noProof="1"/>
              <a:t>编辑母版文本样式
第二级
第三级
第四级
第五级</a:t>
            </a:r>
            <a:endParaRPr lang="zh-CN" altLang="en-US" strike="noStrike" noProof="1"/>
          </a:p>
        </p:txBody>
      </p:sp>
      <p:sp>
        <p:nvSpPr>
          <p:cNvPr id="5" name="文本占位符 4"/>
          <p:cNvSpPr>
            <a:spLocks noGrp="1"/>
          </p:cNvSpPr>
          <p:nvPr>
            <p:ph type="body" sz="quarter" idx="3" hasCustomPrompt="1"/>
          </p:nvPr>
        </p:nvSpPr>
        <p:spPr>
          <a:xfrm>
            <a:off x="4628694" y="1681163"/>
            <a:ext cx="3887901" cy="823912"/>
          </a:xfrm>
        </p:spPr>
        <p:txBody>
          <a:bodyPr anchor="b"/>
          <a:lstStyle>
            <a:lvl1pPr marL="0" indent="0">
              <a:buNone/>
              <a:defRPr sz="1905" b="1"/>
            </a:lvl1pPr>
            <a:lvl2pPr marL="362585" indent="0">
              <a:buNone/>
              <a:defRPr sz="1585" b="1"/>
            </a:lvl2pPr>
            <a:lvl3pPr marL="725805" indent="0">
              <a:buNone/>
              <a:defRPr sz="1430" b="1"/>
            </a:lvl3pPr>
            <a:lvl4pPr marL="1088390" indent="0">
              <a:buNone/>
              <a:defRPr sz="1270" b="1"/>
            </a:lvl4pPr>
            <a:lvl5pPr marL="1451610" indent="0">
              <a:buNone/>
              <a:defRPr sz="1270" b="1"/>
            </a:lvl5pPr>
            <a:lvl6pPr marL="1814195" indent="0">
              <a:buNone/>
              <a:defRPr sz="1270" b="1"/>
            </a:lvl6pPr>
            <a:lvl7pPr marL="2176780" indent="0">
              <a:buNone/>
              <a:defRPr sz="1270" b="1"/>
            </a:lvl7pPr>
            <a:lvl8pPr marL="2540000" indent="0">
              <a:buNone/>
              <a:defRPr sz="1270" b="1"/>
            </a:lvl8pPr>
            <a:lvl9pPr marL="2902585" indent="0">
              <a:buNone/>
              <a:defRPr sz="1270" b="1"/>
            </a:lvl9pPr>
          </a:lstStyle>
          <a:p>
            <a:pPr fontAlgn="base"/>
            <a:r>
              <a:rPr lang="zh-CN" altLang="en-US" sz="1905" strike="noStrike" noProof="1"/>
              <a:t>编辑母版文本样式
第二级
第三级
第四级
第五级</a:t>
            </a:r>
            <a:endParaRPr lang="zh-CN" altLang="en-US" strike="noStrike" noProof="1"/>
          </a:p>
        </p:txBody>
      </p:sp>
      <p:sp>
        <p:nvSpPr>
          <p:cNvPr id="6" name="内容占位符 5"/>
          <p:cNvSpPr>
            <a:spLocks noGrp="1"/>
          </p:cNvSpPr>
          <p:nvPr>
            <p:ph sz="quarter" idx="4" hasCustomPrompt="1"/>
          </p:nvPr>
        </p:nvSpPr>
        <p:spPr>
          <a:xfrm>
            <a:off x="4628694" y="2505075"/>
            <a:ext cx="3887901" cy="3684588"/>
          </a:xfrm>
        </p:spPr>
        <p:txBody>
          <a:bodyPr/>
          <a:lstStyle/>
          <a:p>
            <a:pPr fontAlgn="base"/>
            <a:r>
              <a:rPr lang="zh-CN" altLang="en-US" strike="noStrike" noProof="1"/>
              <a:t>编辑母版文本样式
第二级
第三级
第四级
第五级</a:t>
            </a:r>
            <a:endParaRPr lang="zh-CN" altLang="en-US" strike="noStrike" noProof="1"/>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9" name="灯片编号占位符 8"/>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9EC9A90D-4671-0343-866C-45FCC97DE05C}" type="slidenum">
              <a:rPr kumimoji="0" lang="zh-CN" altLang="en-US"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rPr>
            </a:fld>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5" name="灯片编号占位符 4"/>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9EC9A90D-4671-0343-866C-45FCC97DE05C}" type="slidenum">
              <a:rPr kumimoji="0" lang="zh-CN" altLang="en-US"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rPr>
            </a:fld>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4" name="灯片编号占位符 3"/>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9EC9A90D-4671-0343-866C-45FCC97DE05C}" type="slidenum">
              <a:rPr kumimoji="0" lang="zh-CN" altLang="en-US"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rPr>
            </a:fld>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926" y="457200"/>
            <a:ext cx="2949312" cy="1600200"/>
          </a:xfrm>
        </p:spPr>
        <p:txBody>
          <a:bodyPr anchor="b"/>
          <a:lstStyle>
            <a:lvl1pPr>
              <a:defRPr sz="2540"/>
            </a:lvl1pPr>
          </a:lstStyle>
          <a:p>
            <a:pPr fontAlgn="base"/>
            <a:r>
              <a:rPr lang="zh-CN" altLang="en-US" sz="2540" strike="noStrike" noProof="1"/>
              <a:t>单击此处编辑母版标题样式</a:t>
            </a:r>
            <a:endParaRPr lang="zh-CN" altLang="en-US" strike="noStrike" noProof="1"/>
          </a:p>
        </p:txBody>
      </p:sp>
      <p:sp>
        <p:nvSpPr>
          <p:cNvPr id="3" name="内容占位符 2"/>
          <p:cNvSpPr>
            <a:spLocks noGrp="1"/>
          </p:cNvSpPr>
          <p:nvPr>
            <p:ph idx="1" hasCustomPrompt="1"/>
          </p:nvPr>
        </p:nvSpPr>
        <p:spPr>
          <a:xfrm>
            <a:off x="3887901" y="987426"/>
            <a:ext cx="4628693" cy="4873625"/>
          </a:xfrm>
        </p:spPr>
        <p:txBody>
          <a:bodyPr/>
          <a:lstStyle>
            <a:lvl1pPr>
              <a:defRPr sz="2540"/>
            </a:lvl1pPr>
            <a:lvl2pPr>
              <a:defRPr sz="2220"/>
            </a:lvl2pPr>
            <a:lvl3pPr>
              <a:defRPr sz="1905"/>
            </a:lvl3pPr>
            <a:lvl4pPr>
              <a:defRPr sz="1585"/>
            </a:lvl4pPr>
            <a:lvl5pPr>
              <a:defRPr sz="1585"/>
            </a:lvl5pPr>
            <a:lvl6pPr>
              <a:defRPr sz="1585"/>
            </a:lvl6pPr>
            <a:lvl7pPr>
              <a:defRPr sz="1585"/>
            </a:lvl7pPr>
            <a:lvl8pPr>
              <a:defRPr sz="1585"/>
            </a:lvl8pPr>
            <a:lvl9pPr>
              <a:defRPr sz="1585"/>
            </a:lvl9pPr>
          </a:lstStyle>
          <a:p>
            <a:pPr fontAlgn="base"/>
            <a:r>
              <a:rPr lang="zh-CN" altLang="en-US" sz="2540" strike="noStrike" noProof="1"/>
              <a:t>编辑母版文本样式
第二级
第三级
第四级
第五级</a:t>
            </a:r>
            <a:endParaRPr lang="zh-CN" altLang="en-US" strike="noStrike" noProof="1"/>
          </a:p>
        </p:txBody>
      </p:sp>
      <p:sp>
        <p:nvSpPr>
          <p:cNvPr id="4" name="文本占位符 3"/>
          <p:cNvSpPr>
            <a:spLocks noGrp="1"/>
          </p:cNvSpPr>
          <p:nvPr>
            <p:ph type="body" sz="half" idx="2" hasCustomPrompt="1"/>
          </p:nvPr>
        </p:nvSpPr>
        <p:spPr>
          <a:xfrm>
            <a:off x="629926" y="2057400"/>
            <a:ext cx="2949312" cy="3811588"/>
          </a:xfrm>
        </p:spPr>
        <p:txBody>
          <a:bodyPr/>
          <a:lstStyle>
            <a:lvl1pPr marL="0" indent="0">
              <a:buNone/>
              <a:defRPr sz="1270"/>
            </a:lvl1pPr>
            <a:lvl2pPr marL="362585" indent="0">
              <a:buNone/>
              <a:defRPr sz="1110"/>
            </a:lvl2pPr>
            <a:lvl3pPr marL="725805" indent="0">
              <a:buNone/>
              <a:defRPr sz="950"/>
            </a:lvl3pPr>
            <a:lvl4pPr marL="1088390" indent="0">
              <a:buNone/>
              <a:defRPr sz="795"/>
            </a:lvl4pPr>
            <a:lvl5pPr marL="1451610" indent="0">
              <a:buNone/>
              <a:defRPr sz="795"/>
            </a:lvl5pPr>
            <a:lvl6pPr marL="1814195" indent="0">
              <a:buNone/>
              <a:defRPr sz="795"/>
            </a:lvl6pPr>
            <a:lvl7pPr marL="2176780" indent="0">
              <a:buNone/>
              <a:defRPr sz="795"/>
            </a:lvl7pPr>
            <a:lvl8pPr marL="2540000" indent="0">
              <a:buNone/>
              <a:defRPr sz="795"/>
            </a:lvl8pPr>
            <a:lvl9pPr marL="2902585" indent="0">
              <a:buNone/>
              <a:defRPr sz="795"/>
            </a:lvl9pPr>
          </a:lstStyle>
          <a:p>
            <a:pPr fontAlgn="base"/>
            <a:r>
              <a:rPr lang="zh-CN" altLang="en-US" sz="1270" strike="noStrike" noProof="1"/>
              <a:t>编辑母版文本样式
第二级
第三级
第四级
第五级</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9EC9A90D-4671-0343-866C-45FCC97DE05C}" type="slidenum">
              <a:rPr kumimoji="0" lang="zh-CN" altLang="en-US"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rPr>
            </a:fld>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内容占位符 2"/>
          <p:cNvSpPr>
            <a:spLocks noGrp="1"/>
          </p:cNvSpPr>
          <p:nvPr>
            <p:ph idx="1" hasCustomPrompt="1"/>
          </p:nvPr>
        </p:nvSpPr>
        <p:spPr/>
        <p:txBody>
          <a:bodyPr/>
          <a:lstStyle/>
          <a:p>
            <a:pPr fontAlgn="base"/>
            <a:r>
              <a:rPr lang="zh-CN" altLang="en-US" strike="noStrike" noProof="1"/>
              <a:t>编辑母版文本样式
第二级
第三级
第四级
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1B74ECF7-8443-AD44-868A-9BF677EE316E}" type="slidenum">
              <a:rPr kumimoji="0" lang="zh-CN" altLang="en-US"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rPr>
            </a:fld>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926" y="457200"/>
            <a:ext cx="2949312" cy="1600200"/>
          </a:xfrm>
        </p:spPr>
        <p:txBody>
          <a:bodyPr anchor="b"/>
          <a:lstStyle>
            <a:lvl1pPr>
              <a:defRPr sz="2540"/>
            </a:lvl1pPr>
          </a:lstStyle>
          <a:p>
            <a:pPr fontAlgn="base"/>
            <a:r>
              <a:rPr lang="zh-CN" altLang="en-US" sz="2540" strike="noStrike" noProof="1"/>
              <a:t>单击此处编辑母版标题样式</a:t>
            </a:r>
            <a:endParaRPr lang="zh-CN" altLang="en-US" strike="noStrike" noProof="1"/>
          </a:p>
        </p:txBody>
      </p:sp>
      <p:sp>
        <p:nvSpPr>
          <p:cNvPr id="3" name="图片占位符 2"/>
          <p:cNvSpPr>
            <a:spLocks noGrp="1"/>
          </p:cNvSpPr>
          <p:nvPr>
            <p:ph type="pic" idx="1"/>
          </p:nvPr>
        </p:nvSpPr>
        <p:spPr>
          <a:xfrm>
            <a:off x="3887901" y="987426"/>
            <a:ext cx="4628693" cy="4873625"/>
          </a:xfrm>
        </p:spPr>
        <p:txBody>
          <a:bodyPr vert="horz" wrap="square" lIns="91440" tIns="45720" rIns="91440" bIns="45720" numCol="1" anchor="t" anchorCtr="0" compatLnSpc="1"/>
          <a:lstStyle>
            <a:lvl1pPr marL="0" indent="0">
              <a:buNone/>
              <a:defRPr sz="2540"/>
            </a:lvl1pPr>
            <a:lvl2pPr marL="362585" indent="0">
              <a:buNone/>
              <a:defRPr sz="2220"/>
            </a:lvl2pPr>
            <a:lvl3pPr marL="725805" indent="0">
              <a:buNone/>
              <a:defRPr sz="1905"/>
            </a:lvl3pPr>
            <a:lvl4pPr marL="1088390" indent="0">
              <a:buNone/>
              <a:defRPr sz="1585"/>
            </a:lvl4pPr>
            <a:lvl5pPr marL="1451610" indent="0">
              <a:buNone/>
              <a:defRPr sz="1585"/>
            </a:lvl5pPr>
            <a:lvl6pPr marL="1814195" indent="0">
              <a:buNone/>
              <a:defRPr sz="1585"/>
            </a:lvl6pPr>
            <a:lvl7pPr marL="2176780" indent="0">
              <a:buNone/>
              <a:defRPr sz="1585"/>
            </a:lvl7pPr>
            <a:lvl8pPr marL="2540000" indent="0">
              <a:buNone/>
              <a:defRPr sz="1585"/>
            </a:lvl8pPr>
            <a:lvl9pPr marL="2902585" indent="0">
              <a:buNone/>
              <a:defRPr sz="1585"/>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zh-CN" altLang="en-US" sz="2540" b="0" i="0" u="none" strike="noStrike" kern="120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hasCustomPrompt="1"/>
          </p:nvPr>
        </p:nvSpPr>
        <p:spPr>
          <a:xfrm>
            <a:off x="629926" y="2057400"/>
            <a:ext cx="2949312" cy="3811588"/>
          </a:xfrm>
        </p:spPr>
        <p:txBody>
          <a:bodyPr/>
          <a:lstStyle>
            <a:lvl1pPr marL="0" indent="0">
              <a:buNone/>
              <a:defRPr sz="1270"/>
            </a:lvl1pPr>
            <a:lvl2pPr marL="362585" indent="0">
              <a:buNone/>
              <a:defRPr sz="1110"/>
            </a:lvl2pPr>
            <a:lvl3pPr marL="725805" indent="0">
              <a:buNone/>
              <a:defRPr sz="950"/>
            </a:lvl3pPr>
            <a:lvl4pPr marL="1088390" indent="0">
              <a:buNone/>
              <a:defRPr sz="795"/>
            </a:lvl4pPr>
            <a:lvl5pPr marL="1451610" indent="0">
              <a:buNone/>
              <a:defRPr sz="795"/>
            </a:lvl5pPr>
            <a:lvl6pPr marL="1814195" indent="0">
              <a:buNone/>
              <a:defRPr sz="795"/>
            </a:lvl6pPr>
            <a:lvl7pPr marL="2176780" indent="0">
              <a:buNone/>
              <a:defRPr sz="795"/>
            </a:lvl7pPr>
            <a:lvl8pPr marL="2540000" indent="0">
              <a:buNone/>
              <a:defRPr sz="795"/>
            </a:lvl8pPr>
            <a:lvl9pPr marL="2902585" indent="0">
              <a:buNone/>
              <a:defRPr sz="795"/>
            </a:lvl9pPr>
          </a:lstStyle>
          <a:p>
            <a:pPr fontAlgn="base"/>
            <a:r>
              <a:rPr lang="zh-CN" altLang="en-US" sz="1270" strike="noStrike" noProof="1"/>
              <a:t>编辑母版文本样式
第二级
第三级
第四级
第五级</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9EC9A90D-4671-0343-866C-45FCC97DE05C}" type="slidenum">
              <a:rPr kumimoji="0" lang="zh-CN" altLang="en-US"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rPr>
            </a:fld>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竖排文字占位符 2"/>
          <p:cNvSpPr>
            <a:spLocks noGrp="1"/>
          </p:cNvSpPr>
          <p:nvPr>
            <p:ph type="body" orient="vert" idx="1" hasCustomPrompt="1"/>
          </p:nvPr>
        </p:nvSpPr>
        <p:spPr/>
        <p:txBody>
          <a:bodyPr vert="eaVert"/>
          <a:lstStyle/>
          <a:p>
            <a:pPr fontAlgn="base"/>
            <a:r>
              <a:rPr lang="zh-CN" altLang="en-US" strike="noStrike" noProof="1"/>
              <a:t>编辑母版文本样式
第二级
第三级
第四级
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9EC9A90D-4671-0343-866C-45FCC97DE05C}" type="slidenum">
              <a:rPr kumimoji="0" lang="zh-CN" altLang="en-US"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rPr>
            </a:fld>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337" y="274639"/>
            <a:ext cx="2057337" cy="5851525"/>
          </a:xfrm>
        </p:spPr>
        <p:txBody>
          <a:bodyPr vert="eaVert"/>
          <a:lstStyle/>
          <a:p>
            <a:pPr fontAlgn="base"/>
            <a:r>
              <a:rPr lang="zh-CN" altLang="en-US" strike="noStrike" noProof="1"/>
              <a:t>单击此处编辑母版标题样式</a:t>
            </a:r>
            <a:endParaRPr lang="zh-CN" altLang="en-US" strike="noStrike" noProof="1"/>
          </a:p>
        </p:txBody>
      </p:sp>
      <p:sp>
        <p:nvSpPr>
          <p:cNvPr id="3" name="竖排文字占位符 2"/>
          <p:cNvSpPr>
            <a:spLocks noGrp="1"/>
          </p:cNvSpPr>
          <p:nvPr>
            <p:ph type="body" orient="vert" idx="1" hasCustomPrompt="1"/>
          </p:nvPr>
        </p:nvSpPr>
        <p:spPr>
          <a:xfrm>
            <a:off x="457326" y="274639"/>
            <a:ext cx="6051065" cy="5851525"/>
          </a:xfrm>
        </p:spPr>
        <p:txBody>
          <a:bodyPr vert="eaVert"/>
          <a:lstStyle/>
          <a:p>
            <a:pPr fontAlgn="base"/>
            <a:r>
              <a:rPr lang="zh-CN" altLang="en-US" strike="noStrike" noProof="1"/>
              <a:t>编辑母版文本样式
第二级
第三级
第四级
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9EC9A90D-4671-0343-866C-45FCC97DE05C}" type="slidenum">
              <a:rPr kumimoji="0" lang="zh-CN" altLang="en-US"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rPr>
            </a:fld>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626" y="1709739"/>
            <a:ext cx="7886669" cy="2852737"/>
          </a:xfrm>
        </p:spPr>
        <p:txBody>
          <a:bodyPr anchor="b"/>
          <a:lstStyle>
            <a:lvl1pPr>
              <a:defRPr sz="4760"/>
            </a:lvl1pPr>
          </a:lstStyle>
          <a:p>
            <a:pPr fontAlgn="base"/>
            <a:r>
              <a:rPr lang="zh-CN" altLang="en-US" sz="4760" strike="noStrike" noProof="1"/>
              <a:t>单击此处编辑母版标题样式</a:t>
            </a:r>
            <a:endParaRPr lang="zh-CN" altLang="en-US" strike="noStrike" noProof="1"/>
          </a:p>
        </p:txBody>
      </p:sp>
      <p:sp>
        <p:nvSpPr>
          <p:cNvPr id="3" name="文本占位符 2"/>
          <p:cNvSpPr>
            <a:spLocks noGrp="1"/>
          </p:cNvSpPr>
          <p:nvPr>
            <p:ph type="body" idx="1" hasCustomPrompt="1"/>
          </p:nvPr>
        </p:nvSpPr>
        <p:spPr>
          <a:xfrm>
            <a:off x="623626" y="4589464"/>
            <a:ext cx="7886669" cy="1500187"/>
          </a:xfrm>
        </p:spPr>
        <p:txBody>
          <a:bodyPr/>
          <a:lstStyle>
            <a:lvl1pPr marL="0" indent="0">
              <a:buNone/>
              <a:defRPr sz="1905"/>
            </a:lvl1pPr>
            <a:lvl2pPr marL="362585" indent="0">
              <a:buNone/>
              <a:defRPr sz="1585"/>
            </a:lvl2pPr>
            <a:lvl3pPr marL="725805" indent="0">
              <a:buNone/>
              <a:defRPr sz="1430"/>
            </a:lvl3pPr>
            <a:lvl4pPr marL="1088390" indent="0">
              <a:buNone/>
              <a:defRPr sz="1270"/>
            </a:lvl4pPr>
            <a:lvl5pPr marL="1451610" indent="0">
              <a:buNone/>
              <a:defRPr sz="1270"/>
            </a:lvl5pPr>
            <a:lvl6pPr marL="1814195" indent="0">
              <a:buNone/>
              <a:defRPr sz="1270"/>
            </a:lvl6pPr>
            <a:lvl7pPr marL="2176780" indent="0">
              <a:buNone/>
              <a:defRPr sz="1270"/>
            </a:lvl7pPr>
            <a:lvl8pPr marL="2540000" indent="0">
              <a:buNone/>
              <a:defRPr sz="1270"/>
            </a:lvl8pPr>
            <a:lvl9pPr marL="2902585" indent="0">
              <a:buNone/>
              <a:defRPr sz="1270"/>
            </a:lvl9pPr>
          </a:lstStyle>
          <a:p>
            <a:pPr fontAlgn="base"/>
            <a:r>
              <a:rPr lang="zh-CN" altLang="en-US" sz="1905" strike="noStrike" noProof="1"/>
              <a:t>编辑母版文本样式
第二级
第三级
第四级
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1B74ECF7-8443-AD44-868A-9BF677EE316E}" type="slidenum">
              <a:rPr kumimoji="0" lang="zh-CN" altLang="en-US"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rPr>
            </a:fld>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内容占位符 2"/>
          <p:cNvSpPr>
            <a:spLocks noGrp="1"/>
          </p:cNvSpPr>
          <p:nvPr>
            <p:ph sz="half" idx="1" hasCustomPrompt="1"/>
          </p:nvPr>
        </p:nvSpPr>
        <p:spPr>
          <a:xfrm>
            <a:off x="457327" y="1600201"/>
            <a:ext cx="4054201" cy="4525963"/>
          </a:xfrm>
        </p:spPr>
        <p:txBody>
          <a:bodyPr/>
          <a:lstStyle/>
          <a:p>
            <a:pPr fontAlgn="base"/>
            <a:r>
              <a:rPr lang="zh-CN" altLang="en-US" strike="noStrike" noProof="1"/>
              <a:t>编辑母版文本样式
第二级
第三级
第四级
第五级</a:t>
            </a:r>
            <a:endParaRPr lang="zh-CN" altLang="en-US" strike="noStrike" noProof="1"/>
          </a:p>
        </p:txBody>
      </p:sp>
      <p:sp>
        <p:nvSpPr>
          <p:cNvPr id="4" name="内容占位符 3"/>
          <p:cNvSpPr>
            <a:spLocks noGrp="1"/>
          </p:cNvSpPr>
          <p:nvPr>
            <p:ph sz="half" idx="2" hasCustomPrompt="1"/>
          </p:nvPr>
        </p:nvSpPr>
        <p:spPr>
          <a:xfrm>
            <a:off x="4632474" y="1600201"/>
            <a:ext cx="4054201" cy="4525963"/>
          </a:xfrm>
        </p:spPr>
        <p:txBody>
          <a:bodyPr/>
          <a:lstStyle/>
          <a:p>
            <a:pPr fontAlgn="base"/>
            <a:r>
              <a:rPr lang="zh-CN" altLang="en-US" strike="noStrike" noProof="1"/>
              <a:t>编辑母版文本样式
第二级
第三级
第四级
第五级</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1B74ECF7-8443-AD44-868A-9BF677EE316E}" type="slidenum">
              <a:rPr kumimoji="0" lang="zh-CN" altLang="en-US"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rPr>
            </a:fld>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925" y="365126"/>
            <a:ext cx="7886669" cy="1325563"/>
          </a:xfrm>
        </p:spPr>
        <p:txBody>
          <a:bodyPr/>
          <a:lstStyle/>
          <a:p>
            <a:pPr fontAlgn="base"/>
            <a:r>
              <a:rPr lang="zh-CN" altLang="en-US" strike="noStrike" noProof="1"/>
              <a:t>单击此处编辑母版标题样式</a:t>
            </a:r>
            <a:endParaRPr lang="zh-CN" altLang="en-US" strike="noStrike" noProof="1"/>
          </a:p>
        </p:txBody>
      </p:sp>
      <p:sp>
        <p:nvSpPr>
          <p:cNvPr id="3" name="文本占位符 2"/>
          <p:cNvSpPr>
            <a:spLocks noGrp="1"/>
          </p:cNvSpPr>
          <p:nvPr>
            <p:ph type="body" idx="1" hasCustomPrompt="1"/>
          </p:nvPr>
        </p:nvSpPr>
        <p:spPr>
          <a:xfrm>
            <a:off x="629926" y="1681163"/>
            <a:ext cx="3867743" cy="823912"/>
          </a:xfrm>
        </p:spPr>
        <p:txBody>
          <a:bodyPr anchor="b"/>
          <a:lstStyle>
            <a:lvl1pPr marL="0" indent="0">
              <a:buNone/>
              <a:defRPr sz="1905" b="1"/>
            </a:lvl1pPr>
            <a:lvl2pPr marL="362585" indent="0">
              <a:buNone/>
              <a:defRPr sz="1585" b="1"/>
            </a:lvl2pPr>
            <a:lvl3pPr marL="725805" indent="0">
              <a:buNone/>
              <a:defRPr sz="1430" b="1"/>
            </a:lvl3pPr>
            <a:lvl4pPr marL="1088390" indent="0">
              <a:buNone/>
              <a:defRPr sz="1270" b="1"/>
            </a:lvl4pPr>
            <a:lvl5pPr marL="1451610" indent="0">
              <a:buNone/>
              <a:defRPr sz="1270" b="1"/>
            </a:lvl5pPr>
            <a:lvl6pPr marL="1814195" indent="0">
              <a:buNone/>
              <a:defRPr sz="1270" b="1"/>
            </a:lvl6pPr>
            <a:lvl7pPr marL="2176780" indent="0">
              <a:buNone/>
              <a:defRPr sz="1270" b="1"/>
            </a:lvl7pPr>
            <a:lvl8pPr marL="2540000" indent="0">
              <a:buNone/>
              <a:defRPr sz="1270" b="1"/>
            </a:lvl8pPr>
            <a:lvl9pPr marL="2902585" indent="0">
              <a:buNone/>
              <a:defRPr sz="1270" b="1"/>
            </a:lvl9pPr>
          </a:lstStyle>
          <a:p>
            <a:pPr fontAlgn="base"/>
            <a:r>
              <a:rPr lang="zh-CN" altLang="en-US" sz="1905" strike="noStrike" noProof="1"/>
              <a:t>编辑母版文本样式
第二级
第三级
第四级
第五级</a:t>
            </a:r>
            <a:endParaRPr lang="zh-CN" altLang="en-US" strike="noStrike" noProof="1"/>
          </a:p>
        </p:txBody>
      </p:sp>
      <p:sp>
        <p:nvSpPr>
          <p:cNvPr id="4" name="内容占位符 3"/>
          <p:cNvSpPr>
            <a:spLocks noGrp="1"/>
          </p:cNvSpPr>
          <p:nvPr>
            <p:ph sz="half" idx="2" hasCustomPrompt="1"/>
          </p:nvPr>
        </p:nvSpPr>
        <p:spPr>
          <a:xfrm>
            <a:off x="629926" y="2505075"/>
            <a:ext cx="3867743" cy="3684588"/>
          </a:xfrm>
        </p:spPr>
        <p:txBody>
          <a:bodyPr/>
          <a:lstStyle/>
          <a:p>
            <a:pPr fontAlgn="base"/>
            <a:r>
              <a:rPr lang="zh-CN" altLang="en-US" strike="noStrike" noProof="1"/>
              <a:t>编辑母版文本样式
第二级
第三级
第四级
第五级</a:t>
            </a:r>
            <a:endParaRPr lang="zh-CN" altLang="en-US" strike="noStrike" noProof="1"/>
          </a:p>
        </p:txBody>
      </p:sp>
      <p:sp>
        <p:nvSpPr>
          <p:cNvPr id="5" name="文本占位符 4"/>
          <p:cNvSpPr>
            <a:spLocks noGrp="1"/>
          </p:cNvSpPr>
          <p:nvPr>
            <p:ph type="body" sz="quarter" idx="3" hasCustomPrompt="1"/>
          </p:nvPr>
        </p:nvSpPr>
        <p:spPr>
          <a:xfrm>
            <a:off x="4628694" y="1681163"/>
            <a:ext cx="3887901" cy="823912"/>
          </a:xfrm>
        </p:spPr>
        <p:txBody>
          <a:bodyPr anchor="b"/>
          <a:lstStyle>
            <a:lvl1pPr marL="0" indent="0">
              <a:buNone/>
              <a:defRPr sz="1905" b="1"/>
            </a:lvl1pPr>
            <a:lvl2pPr marL="362585" indent="0">
              <a:buNone/>
              <a:defRPr sz="1585" b="1"/>
            </a:lvl2pPr>
            <a:lvl3pPr marL="725805" indent="0">
              <a:buNone/>
              <a:defRPr sz="1430" b="1"/>
            </a:lvl3pPr>
            <a:lvl4pPr marL="1088390" indent="0">
              <a:buNone/>
              <a:defRPr sz="1270" b="1"/>
            </a:lvl4pPr>
            <a:lvl5pPr marL="1451610" indent="0">
              <a:buNone/>
              <a:defRPr sz="1270" b="1"/>
            </a:lvl5pPr>
            <a:lvl6pPr marL="1814195" indent="0">
              <a:buNone/>
              <a:defRPr sz="1270" b="1"/>
            </a:lvl6pPr>
            <a:lvl7pPr marL="2176780" indent="0">
              <a:buNone/>
              <a:defRPr sz="1270" b="1"/>
            </a:lvl7pPr>
            <a:lvl8pPr marL="2540000" indent="0">
              <a:buNone/>
              <a:defRPr sz="1270" b="1"/>
            </a:lvl8pPr>
            <a:lvl9pPr marL="2902585" indent="0">
              <a:buNone/>
              <a:defRPr sz="1270" b="1"/>
            </a:lvl9pPr>
          </a:lstStyle>
          <a:p>
            <a:pPr fontAlgn="base"/>
            <a:r>
              <a:rPr lang="zh-CN" altLang="en-US" sz="1905" strike="noStrike" noProof="1"/>
              <a:t>编辑母版文本样式
第二级
第三级
第四级
第五级</a:t>
            </a:r>
            <a:endParaRPr lang="zh-CN" altLang="en-US" strike="noStrike" noProof="1"/>
          </a:p>
        </p:txBody>
      </p:sp>
      <p:sp>
        <p:nvSpPr>
          <p:cNvPr id="6" name="内容占位符 5"/>
          <p:cNvSpPr>
            <a:spLocks noGrp="1"/>
          </p:cNvSpPr>
          <p:nvPr>
            <p:ph sz="quarter" idx="4" hasCustomPrompt="1"/>
          </p:nvPr>
        </p:nvSpPr>
        <p:spPr>
          <a:xfrm>
            <a:off x="4628694" y="2505075"/>
            <a:ext cx="3887901" cy="3684588"/>
          </a:xfrm>
        </p:spPr>
        <p:txBody>
          <a:bodyPr/>
          <a:lstStyle/>
          <a:p>
            <a:pPr fontAlgn="base"/>
            <a:r>
              <a:rPr lang="zh-CN" altLang="en-US" strike="noStrike" noProof="1"/>
              <a:t>编辑母版文本样式
第二级
第三级
第四级
第五级</a:t>
            </a:r>
            <a:endParaRPr lang="zh-CN" altLang="en-US" strike="noStrike" noProof="1"/>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9" name="灯片编号占位符 8"/>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1B74ECF7-8443-AD44-868A-9BF677EE316E}" type="slidenum">
              <a:rPr kumimoji="0" lang="zh-CN" altLang="en-US"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rPr>
            </a:fld>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a:t>单击此处编辑母版标题样式</a:t>
            </a:r>
            <a:endParaRPr lang="zh-CN" altLang="en-US" strike="noStrike" noProof="1"/>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5" name="灯片编号占位符 4"/>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1B74ECF7-8443-AD44-868A-9BF677EE316E}" type="slidenum">
              <a:rPr kumimoji="0" lang="zh-CN" altLang="en-US"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rPr>
            </a:fld>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4" name="灯片编号占位符 3"/>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1B74ECF7-8443-AD44-868A-9BF677EE316E}" type="slidenum">
              <a:rPr kumimoji="0" lang="zh-CN" altLang="en-US"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rPr>
            </a:fld>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926" y="457200"/>
            <a:ext cx="2949312" cy="1600200"/>
          </a:xfrm>
        </p:spPr>
        <p:txBody>
          <a:bodyPr anchor="b"/>
          <a:lstStyle>
            <a:lvl1pPr>
              <a:defRPr sz="2540"/>
            </a:lvl1pPr>
          </a:lstStyle>
          <a:p>
            <a:pPr fontAlgn="base"/>
            <a:r>
              <a:rPr lang="zh-CN" altLang="en-US" sz="2540" strike="noStrike" noProof="1"/>
              <a:t>单击此处编辑母版标题样式</a:t>
            </a:r>
            <a:endParaRPr lang="zh-CN" altLang="en-US" strike="noStrike" noProof="1"/>
          </a:p>
        </p:txBody>
      </p:sp>
      <p:sp>
        <p:nvSpPr>
          <p:cNvPr id="3" name="内容占位符 2"/>
          <p:cNvSpPr>
            <a:spLocks noGrp="1"/>
          </p:cNvSpPr>
          <p:nvPr>
            <p:ph idx="1" hasCustomPrompt="1"/>
          </p:nvPr>
        </p:nvSpPr>
        <p:spPr>
          <a:xfrm>
            <a:off x="3887901" y="987426"/>
            <a:ext cx="4628693" cy="4873625"/>
          </a:xfrm>
        </p:spPr>
        <p:txBody>
          <a:bodyPr/>
          <a:lstStyle>
            <a:lvl1pPr>
              <a:defRPr sz="2540"/>
            </a:lvl1pPr>
            <a:lvl2pPr>
              <a:defRPr sz="2220"/>
            </a:lvl2pPr>
            <a:lvl3pPr>
              <a:defRPr sz="1905"/>
            </a:lvl3pPr>
            <a:lvl4pPr>
              <a:defRPr sz="1585"/>
            </a:lvl4pPr>
            <a:lvl5pPr>
              <a:defRPr sz="1585"/>
            </a:lvl5pPr>
            <a:lvl6pPr>
              <a:defRPr sz="1585"/>
            </a:lvl6pPr>
            <a:lvl7pPr>
              <a:defRPr sz="1585"/>
            </a:lvl7pPr>
            <a:lvl8pPr>
              <a:defRPr sz="1585"/>
            </a:lvl8pPr>
            <a:lvl9pPr>
              <a:defRPr sz="1585"/>
            </a:lvl9pPr>
          </a:lstStyle>
          <a:p>
            <a:pPr fontAlgn="base"/>
            <a:r>
              <a:rPr lang="zh-CN" altLang="en-US" sz="2540" strike="noStrike" noProof="1"/>
              <a:t>编辑母版文本样式
第二级
第三级
第四级
第五级</a:t>
            </a:r>
            <a:endParaRPr lang="zh-CN" altLang="en-US" strike="noStrike" noProof="1"/>
          </a:p>
        </p:txBody>
      </p:sp>
      <p:sp>
        <p:nvSpPr>
          <p:cNvPr id="4" name="文本占位符 3"/>
          <p:cNvSpPr>
            <a:spLocks noGrp="1"/>
          </p:cNvSpPr>
          <p:nvPr>
            <p:ph type="body" sz="half" idx="2" hasCustomPrompt="1"/>
          </p:nvPr>
        </p:nvSpPr>
        <p:spPr>
          <a:xfrm>
            <a:off x="629926" y="2057400"/>
            <a:ext cx="2949312" cy="3811588"/>
          </a:xfrm>
        </p:spPr>
        <p:txBody>
          <a:bodyPr/>
          <a:lstStyle>
            <a:lvl1pPr marL="0" indent="0">
              <a:buNone/>
              <a:defRPr sz="1270"/>
            </a:lvl1pPr>
            <a:lvl2pPr marL="362585" indent="0">
              <a:buNone/>
              <a:defRPr sz="1110"/>
            </a:lvl2pPr>
            <a:lvl3pPr marL="725805" indent="0">
              <a:buNone/>
              <a:defRPr sz="950"/>
            </a:lvl3pPr>
            <a:lvl4pPr marL="1088390" indent="0">
              <a:buNone/>
              <a:defRPr sz="795"/>
            </a:lvl4pPr>
            <a:lvl5pPr marL="1451610" indent="0">
              <a:buNone/>
              <a:defRPr sz="795"/>
            </a:lvl5pPr>
            <a:lvl6pPr marL="1814195" indent="0">
              <a:buNone/>
              <a:defRPr sz="795"/>
            </a:lvl6pPr>
            <a:lvl7pPr marL="2176780" indent="0">
              <a:buNone/>
              <a:defRPr sz="795"/>
            </a:lvl7pPr>
            <a:lvl8pPr marL="2540000" indent="0">
              <a:buNone/>
              <a:defRPr sz="795"/>
            </a:lvl8pPr>
            <a:lvl9pPr marL="2902585" indent="0">
              <a:buNone/>
              <a:defRPr sz="795"/>
            </a:lvl9pPr>
          </a:lstStyle>
          <a:p>
            <a:pPr fontAlgn="base"/>
            <a:r>
              <a:rPr lang="zh-CN" altLang="en-US" sz="1270" strike="noStrike" noProof="1"/>
              <a:t>编辑母版文本样式
第二级
第三级
第四级
第五级</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1B74ECF7-8443-AD44-868A-9BF677EE316E}" type="slidenum">
              <a:rPr kumimoji="0" lang="zh-CN" altLang="en-US"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rPr>
            </a:fld>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926" y="457200"/>
            <a:ext cx="2949312" cy="1600200"/>
          </a:xfrm>
        </p:spPr>
        <p:txBody>
          <a:bodyPr anchor="b"/>
          <a:lstStyle>
            <a:lvl1pPr>
              <a:defRPr sz="2540"/>
            </a:lvl1pPr>
          </a:lstStyle>
          <a:p>
            <a:pPr fontAlgn="base"/>
            <a:r>
              <a:rPr lang="zh-CN" altLang="en-US" sz="2540" strike="noStrike" noProof="1"/>
              <a:t>单击此处编辑母版标题样式</a:t>
            </a:r>
            <a:endParaRPr lang="zh-CN" altLang="en-US" strike="noStrike" noProof="1"/>
          </a:p>
        </p:txBody>
      </p:sp>
      <p:sp>
        <p:nvSpPr>
          <p:cNvPr id="3" name="图片占位符 2"/>
          <p:cNvSpPr>
            <a:spLocks noGrp="1"/>
          </p:cNvSpPr>
          <p:nvPr>
            <p:ph type="pic" idx="1"/>
          </p:nvPr>
        </p:nvSpPr>
        <p:spPr>
          <a:xfrm>
            <a:off x="3887901" y="987426"/>
            <a:ext cx="4628693" cy="4873625"/>
          </a:xfrm>
        </p:spPr>
        <p:txBody>
          <a:bodyPr vert="horz" wrap="square" lIns="91440" tIns="45720" rIns="91440" bIns="45720" numCol="1" anchor="t" anchorCtr="0" compatLnSpc="1"/>
          <a:lstStyle>
            <a:lvl1pPr marL="0" indent="0">
              <a:buNone/>
              <a:defRPr sz="2540"/>
            </a:lvl1pPr>
            <a:lvl2pPr marL="362585" indent="0">
              <a:buNone/>
              <a:defRPr sz="2220"/>
            </a:lvl2pPr>
            <a:lvl3pPr marL="725805" indent="0">
              <a:buNone/>
              <a:defRPr sz="1905"/>
            </a:lvl3pPr>
            <a:lvl4pPr marL="1088390" indent="0">
              <a:buNone/>
              <a:defRPr sz="1585"/>
            </a:lvl4pPr>
            <a:lvl5pPr marL="1451610" indent="0">
              <a:buNone/>
              <a:defRPr sz="1585"/>
            </a:lvl5pPr>
            <a:lvl6pPr marL="1814195" indent="0">
              <a:buNone/>
              <a:defRPr sz="1585"/>
            </a:lvl6pPr>
            <a:lvl7pPr marL="2176780" indent="0">
              <a:buNone/>
              <a:defRPr sz="1585"/>
            </a:lvl7pPr>
            <a:lvl8pPr marL="2540000" indent="0">
              <a:buNone/>
              <a:defRPr sz="1585"/>
            </a:lvl8pPr>
            <a:lvl9pPr marL="2902585" indent="0">
              <a:buNone/>
              <a:defRPr sz="1585"/>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zh-CN" altLang="en-US" sz="2540" b="0" i="0" u="none" strike="noStrike" kern="120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hasCustomPrompt="1"/>
          </p:nvPr>
        </p:nvSpPr>
        <p:spPr>
          <a:xfrm>
            <a:off x="629926" y="2057400"/>
            <a:ext cx="2949312" cy="3811588"/>
          </a:xfrm>
        </p:spPr>
        <p:txBody>
          <a:bodyPr/>
          <a:lstStyle>
            <a:lvl1pPr marL="0" indent="0">
              <a:buNone/>
              <a:defRPr sz="1270"/>
            </a:lvl1pPr>
            <a:lvl2pPr marL="362585" indent="0">
              <a:buNone/>
              <a:defRPr sz="1110"/>
            </a:lvl2pPr>
            <a:lvl3pPr marL="725805" indent="0">
              <a:buNone/>
              <a:defRPr sz="950"/>
            </a:lvl3pPr>
            <a:lvl4pPr marL="1088390" indent="0">
              <a:buNone/>
              <a:defRPr sz="795"/>
            </a:lvl4pPr>
            <a:lvl5pPr marL="1451610" indent="0">
              <a:buNone/>
              <a:defRPr sz="795"/>
            </a:lvl5pPr>
            <a:lvl6pPr marL="1814195" indent="0">
              <a:buNone/>
              <a:defRPr sz="795"/>
            </a:lvl6pPr>
            <a:lvl7pPr marL="2176780" indent="0">
              <a:buNone/>
              <a:defRPr sz="795"/>
            </a:lvl7pPr>
            <a:lvl8pPr marL="2540000" indent="0">
              <a:buNone/>
              <a:defRPr sz="795"/>
            </a:lvl8pPr>
            <a:lvl9pPr marL="2902585" indent="0">
              <a:buNone/>
              <a:defRPr sz="795"/>
            </a:lvl9pPr>
          </a:lstStyle>
          <a:p>
            <a:pPr fontAlgn="base"/>
            <a:r>
              <a:rPr lang="zh-CN" altLang="en-US" sz="1270" strike="noStrike" noProof="1"/>
              <a:t>编辑母版文本样式
第二级
第三级
第四级
第五级</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1B74ECF7-8443-AD44-868A-9BF677EE316E}" type="slidenum">
              <a:rPr kumimoji="0" lang="zh-CN" altLang="en-US"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rPr>
            </a:fld>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3" Type="http://schemas.openxmlformats.org/officeDocument/2006/relationships/theme" Target="../theme/theme2.xml"/><Relationship Id="rId12" Type="http://schemas.openxmlformats.org/officeDocument/2006/relationships/image" Target="../media/image2.jpeg"/><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0">
          <a:blip r:embed="rId12"/>
          <a:stretch>
            <a:fillRect/>
          </a:stretch>
        </a:blipFill>
        <a:effectLst/>
      </p:bgPr>
    </p:bg>
    <p:spTree>
      <p:nvGrpSpPr>
        <p:cNvPr id="1" name=""/>
        <p:cNvGrpSpPr/>
        <p:nvPr/>
      </p:nvGrpSpPr>
      <p:grpSpPr/>
      <p:sp>
        <p:nvSpPr>
          <p:cNvPr id="1026" name="Rectangle 2"/>
          <p:cNvSpPr>
            <a:spLocks noGrp="1"/>
          </p:cNvSpPr>
          <p:nvPr>
            <p:ph type="title"/>
          </p:nvPr>
        </p:nvSpPr>
        <p:spPr>
          <a:xfrm>
            <a:off x="457200" y="274638"/>
            <a:ext cx="8229600" cy="1143000"/>
          </a:xfrm>
          <a:prstGeom prst="rect">
            <a:avLst/>
          </a:prstGeom>
          <a:noFill/>
          <a:ln w="9525">
            <a:noFill/>
          </a:ln>
        </p:spPr>
        <p:txBody>
          <a:bodyPr anchor="ctr"/>
          <a:p>
            <a:pPr lvl="0"/>
            <a:r>
              <a:rPr lang="zh-CN" altLang="en-US"/>
              <a:t>单击此处编辑母版标题样式</a:t>
            </a:r>
            <a:endParaRPr lang="zh-CN" altLang="en-US"/>
          </a:p>
        </p:txBody>
      </p:sp>
      <p:sp>
        <p:nvSpPr>
          <p:cNvPr id="1027" name="Rectangle 3"/>
          <p:cNvSpPr>
            <a:spLocks noGrp="1"/>
          </p:cNvSpPr>
          <p:nvPr>
            <p:ph type="body"/>
          </p:nvPr>
        </p:nvSpPr>
        <p:spPr>
          <a:xfrm>
            <a:off x="457200" y="1600200"/>
            <a:ext cx="8229600" cy="4525963"/>
          </a:xfrm>
          <a:prstGeom prst="rect">
            <a:avLst/>
          </a:prstGeom>
          <a:noFill/>
          <a:ln w="9525">
            <a:noFill/>
          </a:ln>
        </p:spPr>
        <p:txBody>
          <a:bodyPr anchor="t"/>
          <a:p>
            <a:pPr lvl="0" indent="-273050"/>
            <a:r>
              <a:rPr lang="zh-CN" altLang="en-US"/>
              <a:t>单击此处编辑母版文本样式</a:t>
            </a:r>
            <a:endParaRPr lang="zh-CN" altLang="en-US"/>
          </a:p>
          <a:p>
            <a:pPr lvl="1" indent="-226695"/>
            <a:r>
              <a:rPr lang="zh-CN" altLang="en-US"/>
              <a:t>第二级</a:t>
            </a:r>
            <a:endParaRPr lang="zh-CN" altLang="en-US"/>
          </a:p>
          <a:p>
            <a:pPr lvl="2" indent="-180975"/>
            <a:r>
              <a:rPr lang="zh-CN" altLang="en-US"/>
              <a:t>第三级</a:t>
            </a:r>
            <a:endParaRPr lang="zh-CN" altLang="en-US"/>
          </a:p>
          <a:p>
            <a:pPr lvl="3" indent="-180975"/>
            <a:r>
              <a:rPr lang="zh-CN" altLang="en-US"/>
              <a:t>第四级</a:t>
            </a:r>
            <a:endParaRPr lang="zh-CN" altLang="en-US"/>
          </a:p>
          <a:p>
            <a:pPr lvl="4" indent="-180975"/>
            <a:r>
              <a:rPr lang="zh-CN" altLang="en-US"/>
              <a:t>第五级</a:t>
            </a:r>
            <a:endParaRPr lang="zh-CN" altLang="en-US"/>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buFontTx/>
              <a:buNone/>
              <a:defRPr sz="111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buFontTx/>
              <a:buNone/>
              <a:defRPr sz="1110"/>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buFontTx/>
              <a:buNone/>
              <a:defRPr sz="1110" smtClean="0"/>
            </a:lvl1pPr>
          </a:lstStyle>
          <a:p>
            <a:pPr marL="0" marR="0" lvl="0" indent="0" algn="r" defTabSz="914400" rtl="0" eaLnBrk="1" fontAlgn="base" latinLnBrk="0" hangingPunct="1">
              <a:lnSpc>
                <a:spcPct val="100000"/>
              </a:lnSpc>
              <a:spcBef>
                <a:spcPct val="0"/>
              </a:spcBef>
              <a:spcAft>
                <a:spcPct val="0"/>
              </a:spcAft>
              <a:buClrTx/>
              <a:buSzTx/>
              <a:buFontTx/>
              <a:buNone/>
              <a:defRPr/>
            </a:pPr>
            <a:fld id="{1B74ECF7-8443-AD44-868A-9BF677EE316E}" type="slidenum">
              <a:rPr kumimoji="0" lang="zh-CN" altLang="en-US"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rPr>
            </a:fld>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fontAlgn="base">
        <a:spcBef>
          <a:spcPct val="0"/>
        </a:spcBef>
        <a:spcAft>
          <a:spcPct val="0"/>
        </a:spcAft>
        <a:defRPr sz="3400" kern="1200">
          <a:solidFill>
            <a:schemeClr val="tx2"/>
          </a:solidFill>
          <a:latin typeface="+mj-lt"/>
          <a:ea typeface="+mj-ea"/>
          <a:cs typeface="+mj-cs"/>
        </a:defRPr>
      </a:lvl1pPr>
      <a:lvl2pPr algn="ctr" rtl="0" fontAlgn="base">
        <a:spcBef>
          <a:spcPct val="0"/>
        </a:spcBef>
        <a:spcAft>
          <a:spcPct val="0"/>
        </a:spcAft>
        <a:defRPr sz="3400">
          <a:solidFill>
            <a:schemeClr val="tx2"/>
          </a:solidFill>
          <a:latin typeface="Arial" panose="020B0604020202090204" pitchFamily="34" charset="0"/>
          <a:ea typeface="宋体" pitchFamily="2" charset="-122"/>
        </a:defRPr>
      </a:lvl2pPr>
      <a:lvl3pPr algn="ctr" rtl="0" fontAlgn="base">
        <a:spcBef>
          <a:spcPct val="0"/>
        </a:spcBef>
        <a:spcAft>
          <a:spcPct val="0"/>
        </a:spcAft>
        <a:defRPr sz="3400">
          <a:solidFill>
            <a:schemeClr val="tx2"/>
          </a:solidFill>
          <a:latin typeface="Arial" panose="020B0604020202090204" pitchFamily="34" charset="0"/>
          <a:ea typeface="宋体" pitchFamily="2" charset="-122"/>
        </a:defRPr>
      </a:lvl3pPr>
      <a:lvl4pPr algn="ctr" rtl="0" fontAlgn="base">
        <a:spcBef>
          <a:spcPct val="0"/>
        </a:spcBef>
        <a:spcAft>
          <a:spcPct val="0"/>
        </a:spcAft>
        <a:defRPr sz="3400">
          <a:solidFill>
            <a:schemeClr val="tx2"/>
          </a:solidFill>
          <a:latin typeface="Arial" panose="020B0604020202090204" pitchFamily="34" charset="0"/>
          <a:ea typeface="宋体" pitchFamily="2" charset="-122"/>
        </a:defRPr>
      </a:lvl4pPr>
      <a:lvl5pPr algn="ctr" rtl="0" fontAlgn="base">
        <a:spcBef>
          <a:spcPct val="0"/>
        </a:spcBef>
        <a:spcAft>
          <a:spcPct val="0"/>
        </a:spcAft>
        <a:defRPr sz="3400">
          <a:solidFill>
            <a:schemeClr val="tx2"/>
          </a:solidFill>
          <a:latin typeface="Arial" panose="020B0604020202090204" pitchFamily="34" charset="0"/>
          <a:ea typeface="宋体" pitchFamily="2" charset="-122"/>
        </a:defRPr>
      </a:lvl5pPr>
      <a:lvl6pPr marL="362585" algn="ctr" rtl="0" fontAlgn="base">
        <a:spcBef>
          <a:spcPct val="0"/>
        </a:spcBef>
        <a:spcAft>
          <a:spcPct val="0"/>
        </a:spcAft>
        <a:defRPr sz="3490">
          <a:solidFill>
            <a:schemeClr val="tx2"/>
          </a:solidFill>
          <a:latin typeface="Arial" panose="020B0604020202090204" pitchFamily="34" charset="0"/>
          <a:ea typeface="宋体" pitchFamily="2" charset="-122"/>
        </a:defRPr>
      </a:lvl6pPr>
      <a:lvl7pPr marL="725805" algn="ctr" rtl="0" fontAlgn="base">
        <a:spcBef>
          <a:spcPct val="0"/>
        </a:spcBef>
        <a:spcAft>
          <a:spcPct val="0"/>
        </a:spcAft>
        <a:defRPr sz="3490">
          <a:solidFill>
            <a:schemeClr val="tx2"/>
          </a:solidFill>
          <a:latin typeface="Arial" panose="020B0604020202090204" pitchFamily="34" charset="0"/>
          <a:ea typeface="宋体" pitchFamily="2" charset="-122"/>
        </a:defRPr>
      </a:lvl7pPr>
      <a:lvl8pPr marL="1088390" algn="ctr" rtl="0" fontAlgn="base">
        <a:spcBef>
          <a:spcPct val="0"/>
        </a:spcBef>
        <a:spcAft>
          <a:spcPct val="0"/>
        </a:spcAft>
        <a:defRPr sz="3490">
          <a:solidFill>
            <a:schemeClr val="tx2"/>
          </a:solidFill>
          <a:latin typeface="Arial" panose="020B0604020202090204" pitchFamily="34" charset="0"/>
          <a:ea typeface="宋体" pitchFamily="2" charset="-122"/>
        </a:defRPr>
      </a:lvl8pPr>
      <a:lvl9pPr marL="1451610" algn="ctr" rtl="0" fontAlgn="base">
        <a:spcBef>
          <a:spcPct val="0"/>
        </a:spcBef>
        <a:spcAft>
          <a:spcPct val="0"/>
        </a:spcAft>
        <a:defRPr sz="3490">
          <a:solidFill>
            <a:schemeClr val="tx2"/>
          </a:solidFill>
          <a:latin typeface="Arial" panose="020B0604020202090204" pitchFamily="34" charset="0"/>
          <a:ea typeface="宋体" pitchFamily="2" charset="-122"/>
        </a:defRPr>
      </a:lvl9pPr>
    </p:titleStyle>
    <p:bodyStyle>
      <a:lvl1pPr marL="273050" indent="-273050" algn="l" rtl="0" fontAlgn="base">
        <a:spcBef>
          <a:spcPct val="20000"/>
        </a:spcBef>
        <a:spcAft>
          <a:spcPct val="0"/>
        </a:spcAft>
        <a:buChar char="•"/>
        <a:defRPr sz="2500" kern="1200">
          <a:solidFill>
            <a:schemeClr val="tx1"/>
          </a:solidFill>
          <a:latin typeface="+mn-lt"/>
          <a:ea typeface="+mn-ea"/>
          <a:cs typeface="+mn-cs"/>
        </a:defRPr>
      </a:lvl1pPr>
      <a:lvl2pPr marL="590550" indent="-227330" algn="l" rtl="0" fontAlgn="base">
        <a:spcBef>
          <a:spcPct val="20000"/>
        </a:spcBef>
        <a:spcAft>
          <a:spcPct val="0"/>
        </a:spcAft>
        <a:buChar char="–"/>
        <a:defRPr sz="2200" kern="1200">
          <a:solidFill>
            <a:schemeClr val="tx1"/>
          </a:solidFill>
          <a:latin typeface="+mn-lt"/>
          <a:ea typeface="+mn-ea"/>
          <a:cs typeface="+mn-cs"/>
        </a:defRPr>
      </a:lvl2pPr>
      <a:lvl3pPr marL="906780" indent="-180975" algn="l" rtl="0" fontAlgn="base">
        <a:spcBef>
          <a:spcPct val="20000"/>
        </a:spcBef>
        <a:spcAft>
          <a:spcPct val="0"/>
        </a:spcAft>
        <a:buChar char="•"/>
        <a:defRPr sz="1900" kern="1200">
          <a:solidFill>
            <a:schemeClr val="tx1"/>
          </a:solidFill>
          <a:latin typeface="+mn-lt"/>
          <a:ea typeface="+mn-ea"/>
          <a:cs typeface="+mn-cs"/>
        </a:defRPr>
      </a:lvl3pPr>
      <a:lvl4pPr marL="1270000" indent="-180975" algn="l" rtl="0" fontAlgn="base">
        <a:spcBef>
          <a:spcPct val="20000"/>
        </a:spcBef>
        <a:spcAft>
          <a:spcPct val="0"/>
        </a:spcAft>
        <a:buChar char="–"/>
        <a:defRPr sz="1500" kern="1200">
          <a:solidFill>
            <a:schemeClr val="tx1"/>
          </a:solidFill>
          <a:latin typeface="+mn-lt"/>
          <a:ea typeface="+mn-ea"/>
          <a:cs typeface="+mn-cs"/>
        </a:defRPr>
      </a:lvl4pPr>
      <a:lvl5pPr marL="1631950" indent="-180975" algn="l" rtl="0" fontAlgn="base">
        <a:spcBef>
          <a:spcPct val="20000"/>
        </a:spcBef>
        <a:spcAft>
          <a:spcPct val="0"/>
        </a:spcAft>
        <a:buChar char="»"/>
        <a:defRPr sz="1500" kern="1200">
          <a:solidFill>
            <a:schemeClr val="tx1"/>
          </a:solidFill>
          <a:latin typeface="+mn-lt"/>
          <a:ea typeface="+mn-ea"/>
          <a:cs typeface="+mn-cs"/>
        </a:defRPr>
      </a:lvl5pPr>
      <a:lvl6pPr marL="1995805" indent="-181610" algn="l" defTabSz="725170" rtl="0" eaLnBrk="1" latinLnBrk="0" hangingPunct="1">
        <a:lnSpc>
          <a:spcPct val="90000"/>
        </a:lnSpc>
        <a:spcBef>
          <a:spcPts val="395"/>
        </a:spcBef>
        <a:buFont typeface="Arial" panose="020B0604020202090204" pitchFamily="34" charset="0"/>
        <a:buChar char="•"/>
        <a:defRPr sz="1430" kern="1200">
          <a:solidFill>
            <a:schemeClr val="tx1"/>
          </a:solidFill>
          <a:latin typeface="+mn-lt"/>
          <a:ea typeface="+mn-ea"/>
          <a:cs typeface="+mn-cs"/>
        </a:defRPr>
      </a:lvl6pPr>
      <a:lvl7pPr marL="2358390" indent="-181610" algn="l" defTabSz="725170" rtl="0" eaLnBrk="1" latinLnBrk="0" hangingPunct="1">
        <a:lnSpc>
          <a:spcPct val="90000"/>
        </a:lnSpc>
        <a:spcBef>
          <a:spcPts val="395"/>
        </a:spcBef>
        <a:buFont typeface="Arial" panose="020B0604020202090204" pitchFamily="34" charset="0"/>
        <a:buChar char="•"/>
        <a:defRPr sz="1430" kern="1200">
          <a:solidFill>
            <a:schemeClr val="tx1"/>
          </a:solidFill>
          <a:latin typeface="+mn-lt"/>
          <a:ea typeface="+mn-ea"/>
          <a:cs typeface="+mn-cs"/>
        </a:defRPr>
      </a:lvl7pPr>
      <a:lvl8pPr marL="2720975" indent="-181610" algn="l" defTabSz="725170" rtl="0" eaLnBrk="1" latinLnBrk="0" hangingPunct="1">
        <a:lnSpc>
          <a:spcPct val="90000"/>
        </a:lnSpc>
        <a:spcBef>
          <a:spcPts val="395"/>
        </a:spcBef>
        <a:buFont typeface="Arial" panose="020B0604020202090204" pitchFamily="34" charset="0"/>
        <a:buChar char="•"/>
        <a:defRPr sz="1430" kern="1200">
          <a:solidFill>
            <a:schemeClr val="tx1"/>
          </a:solidFill>
          <a:latin typeface="+mn-lt"/>
          <a:ea typeface="+mn-ea"/>
          <a:cs typeface="+mn-cs"/>
        </a:defRPr>
      </a:lvl8pPr>
      <a:lvl9pPr marL="3084195" indent="-181610" algn="l" defTabSz="725170" rtl="0" eaLnBrk="1" latinLnBrk="0" hangingPunct="1">
        <a:lnSpc>
          <a:spcPct val="90000"/>
        </a:lnSpc>
        <a:spcBef>
          <a:spcPts val="395"/>
        </a:spcBef>
        <a:buFont typeface="Arial" panose="020B0604020202090204" pitchFamily="34" charset="0"/>
        <a:buChar char="•"/>
        <a:defRPr sz="1430" kern="1200">
          <a:solidFill>
            <a:schemeClr val="tx1"/>
          </a:solidFill>
          <a:latin typeface="+mn-lt"/>
          <a:ea typeface="+mn-ea"/>
          <a:cs typeface="+mn-cs"/>
        </a:defRPr>
      </a:lvl9pPr>
    </p:bodyStyle>
    <p:otherStyle>
      <a:defPPr>
        <a:defRPr lang="zh-CN"/>
      </a:defPPr>
      <a:lvl1pPr marL="0" algn="l" defTabSz="725170" rtl="0" eaLnBrk="1" latinLnBrk="0" hangingPunct="1">
        <a:defRPr sz="1430" kern="1200">
          <a:solidFill>
            <a:schemeClr val="tx1"/>
          </a:solidFill>
          <a:latin typeface="+mn-lt"/>
          <a:ea typeface="+mn-ea"/>
          <a:cs typeface="+mn-cs"/>
        </a:defRPr>
      </a:lvl1pPr>
      <a:lvl2pPr marL="362585" algn="l" defTabSz="725170" rtl="0" eaLnBrk="1" latinLnBrk="0" hangingPunct="1">
        <a:defRPr sz="1430" kern="1200">
          <a:solidFill>
            <a:schemeClr val="tx1"/>
          </a:solidFill>
          <a:latin typeface="+mn-lt"/>
          <a:ea typeface="+mn-ea"/>
          <a:cs typeface="+mn-cs"/>
        </a:defRPr>
      </a:lvl2pPr>
      <a:lvl3pPr marL="725805" algn="l" defTabSz="725170" rtl="0" eaLnBrk="1" latinLnBrk="0" hangingPunct="1">
        <a:defRPr sz="1430" kern="1200">
          <a:solidFill>
            <a:schemeClr val="tx1"/>
          </a:solidFill>
          <a:latin typeface="+mn-lt"/>
          <a:ea typeface="+mn-ea"/>
          <a:cs typeface="+mn-cs"/>
        </a:defRPr>
      </a:lvl3pPr>
      <a:lvl4pPr marL="1088390" algn="l" defTabSz="725170" rtl="0" eaLnBrk="1" latinLnBrk="0" hangingPunct="1">
        <a:defRPr sz="1430" kern="1200">
          <a:solidFill>
            <a:schemeClr val="tx1"/>
          </a:solidFill>
          <a:latin typeface="+mn-lt"/>
          <a:ea typeface="+mn-ea"/>
          <a:cs typeface="+mn-cs"/>
        </a:defRPr>
      </a:lvl4pPr>
      <a:lvl5pPr marL="1451610" algn="l" defTabSz="725170" rtl="0" eaLnBrk="1" latinLnBrk="0" hangingPunct="1">
        <a:defRPr sz="1430" kern="1200">
          <a:solidFill>
            <a:schemeClr val="tx1"/>
          </a:solidFill>
          <a:latin typeface="+mn-lt"/>
          <a:ea typeface="+mn-ea"/>
          <a:cs typeface="+mn-cs"/>
        </a:defRPr>
      </a:lvl5pPr>
      <a:lvl6pPr marL="1814195" algn="l" defTabSz="725170" rtl="0" eaLnBrk="1" latinLnBrk="0" hangingPunct="1">
        <a:defRPr sz="1430" kern="1200">
          <a:solidFill>
            <a:schemeClr val="tx1"/>
          </a:solidFill>
          <a:latin typeface="+mn-lt"/>
          <a:ea typeface="+mn-ea"/>
          <a:cs typeface="+mn-cs"/>
        </a:defRPr>
      </a:lvl6pPr>
      <a:lvl7pPr marL="2176780" algn="l" defTabSz="725170" rtl="0" eaLnBrk="1" latinLnBrk="0" hangingPunct="1">
        <a:defRPr sz="1430" kern="1200">
          <a:solidFill>
            <a:schemeClr val="tx1"/>
          </a:solidFill>
          <a:latin typeface="+mn-lt"/>
          <a:ea typeface="+mn-ea"/>
          <a:cs typeface="+mn-cs"/>
        </a:defRPr>
      </a:lvl7pPr>
      <a:lvl8pPr marL="2540000" algn="l" defTabSz="725170" rtl="0" eaLnBrk="1" latinLnBrk="0" hangingPunct="1">
        <a:defRPr sz="1430" kern="1200">
          <a:solidFill>
            <a:schemeClr val="tx1"/>
          </a:solidFill>
          <a:latin typeface="+mn-lt"/>
          <a:ea typeface="+mn-ea"/>
          <a:cs typeface="+mn-cs"/>
        </a:defRPr>
      </a:lvl8pPr>
      <a:lvl9pPr marL="2902585" algn="l" defTabSz="725170" rtl="0" eaLnBrk="1" latinLnBrk="0" hangingPunct="1">
        <a:defRPr sz="143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rotWithShape="0">
          <a:blip r:embed="rId12"/>
          <a:stretch>
            <a:fillRect/>
          </a:stretch>
        </a:blipFill>
        <a:effectLst/>
      </p:bgPr>
    </p:bg>
    <p:spTree>
      <p:nvGrpSpPr>
        <p:cNvPr id="1" name=""/>
        <p:cNvGrpSpPr/>
        <p:nvPr/>
      </p:nvGrpSpPr>
      <p:grpSpPr/>
      <p:sp>
        <p:nvSpPr>
          <p:cNvPr id="2050" name="Rectangle 2"/>
          <p:cNvSpPr>
            <a:spLocks noGrp="1"/>
          </p:cNvSpPr>
          <p:nvPr>
            <p:ph type="title"/>
          </p:nvPr>
        </p:nvSpPr>
        <p:spPr>
          <a:xfrm>
            <a:off x="457200" y="274638"/>
            <a:ext cx="8229600" cy="1143000"/>
          </a:xfrm>
          <a:prstGeom prst="rect">
            <a:avLst/>
          </a:prstGeom>
          <a:noFill/>
          <a:ln w="9525">
            <a:noFill/>
          </a:ln>
        </p:spPr>
        <p:txBody>
          <a:bodyPr anchor="ctr"/>
          <a:p>
            <a:pPr lvl="0"/>
            <a:r>
              <a:rPr lang="zh-CN" altLang="en-US"/>
              <a:t>单击此处编辑母版标题样式</a:t>
            </a:r>
            <a:endParaRPr lang="zh-CN" altLang="en-US"/>
          </a:p>
        </p:txBody>
      </p:sp>
      <p:sp>
        <p:nvSpPr>
          <p:cNvPr id="2051" name="Rectangle 3"/>
          <p:cNvSpPr>
            <a:spLocks noGrp="1"/>
          </p:cNvSpPr>
          <p:nvPr>
            <p:ph type="body"/>
          </p:nvPr>
        </p:nvSpPr>
        <p:spPr>
          <a:xfrm>
            <a:off x="457200" y="1600200"/>
            <a:ext cx="8229600" cy="4525963"/>
          </a:xfrm>
          <a:prstGeom prst="rect">
            <a:avLst/>
          </a:prstGeom>
          <a:noFill/>
          <a:ln w="9525">
            <a:noFill/>
          </a:ln>
        </p:spPr>
        <p:txBody>
          <a:bodyPr anchor="t"/>
          <a:p>
            <a:pPr lvl="0" indent="-273050"/>
            <a:r>
              <a:rPr lang="zh-CN" altLang="en-US"/>
              <a:t>单击此处编辑母版文本样式</a:t>
            </a:r>
            <a:endParaRPr lang="zh-CN" altLang="en-US"/>
          </a:p>
          <a:p>
            <a:pPr lvl="1" indent="-226695"/>
            <a:r>
              <a:rPr lang="zh-CN" altLang="en-US"/>
              <a:t>第二级</a:t>
            </a:r>
            <a:endParaRPr lang="zh-CN" altLang="en-US"/>
          </a:p>
          <a:p>
            <a:pPr lvl="2" indent="-180975"/>
            <a:r>
              <a:rPr lang="zh-CN" altLang="en-US"/>
              <a:t>第三级</a:t>
            </a:r>
            <a:endParaRPr lang="zh-CN" altLang="en-US"/>
          </a:p>
          <a:p>
            <a:pPr lvl="3" indent="-180975"/>
            <a:r>
              <a:rPr lang="zh-CN" altLang="en-US"/>
              <a:t>第四级</a:t>
            </a:r>
            <a:endParaRPr lang="zh-CN" altLang="en-US"/>
          </a:p>
          <a:p>
            <a:pPr lvl="4" indent="-180975"/>
            <a:r>
              <a:rPr lang="zh-CN" altLang="en-US"/>
              <a:t>第五级</a:t>
            </a:r>
            <a:endParaRPr lang="zh-CN" altLang="en-US"/>
          </a:p>
        </p:txBody>
      </p:sp>
      <p:sp>
        <p:nvSpPr>
          <p:cNvPr id="205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buFontTx/>
              <a:buNone/>
              <a:defRPr sz="111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205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buFontTx/>
              <a:buNone/>
              <a:defRPr sz="1110"/>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205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buFontTx/>
              <a:buNone/>
              <a:defRPr sz="1110" smtClean="0"/>
            </a:lvl1pPr>
          </a:lstStyle>
          <a:p>
            <a:pPr marL="0" marR="0" lvl="0" indent="0" algn="r" defTabSz="914400" rtl="0" eaLnBrk="1" fontAlgn="base" latinLnBrk="0" hangingPunct="1">
              <a:lnSpc>
                <a:spcPct val="100000"/>
              </a:lnSpc>
              <a:spcBef>
                <a:spcPct val="0"/>
              </a:spcBef>
              <a:spcAft>
                <a:spcPct val="0"/>
              </a:spcAft>
              <a:buClrTx/>
              <a:buSzTx/>
              <a:buFontTx/>
              <a:buNone/>
              <a:defRPr/>
            </a:pPr>
            <a:fld id="{9EC9A90D-4671-0343-866C-45FCC97DE05C}" type="slidenum">
              <a:rPr kumimoji="0" lang="zh-CN" altLang="en-US"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rPr>
            </a:fld>
            <a:endParaRPr kumimoji="0" lang="en-US" altLang="zh-CN" sz="111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rtl="0" fontAlgn="base">
        <a:spcBef>
          <a:spcPct val="0"/>
        </a:spcBef>
        <a:spcAft>
          <a:spcPct val="0"/>
        </a:spcAft>
        <a:defRPr sz="3400" kern="1200">
          <a:solidFill>
            <a:schemeClr val="tx2"/>
          </a:solidFill>
          <a:latin typeface="+mj-lt"/>
          <a:ea typeface="+mj-ea"/>
          <a:cs typeface="+mj-cs"/>
        </a:defRPr>
      </a:lvl1pPr>
      <a:lvl2pPr algn="ctr" rtl="0" fontAlgn="base">
        <a:spcBef>
          <a:spcPct val="0"/>
        </a:spcBef>
        <a:spcAft>
          <a:spcPct val="0"/>
        </a:spcAft>
        <a:defRPr sz="3400">
          <a:solidFill>
            <a:schemeClr val="tx2"/>
          </a:solidFill>
          <a:latin typeface="Arial" panose="020B0604020202090204" pitchFamily="34" charset="0"/>
          <a:ea typeface="宋体" pitchFamily="2" charset="-122"/>
        </a:defRPr>
      </a:lvl2pPr>
      <a:lvl3pPr algn="ctr" rtl="0" fontAlgn="base">
        <a:spcBef>
          <a:spcPct val="0"/>
        </a:spcBef>
        <a:spcAft>
          <a:spcPct val="0"/>
        </a:spcAft>
        <a:defRPr sz="3400">
          <a:solidFill>
            <a:schemeClr val="tx2"/>
          </a:solidFill>
          <a:latin typeface="Arial" panose="020B0604020202090204" pitchFamily="34" charset="0"/>
          <a:ea typeface="宋体" pitchFamily="2" charset="-122"/>
        </a:defRPr>
      </a:lvl3pPr>
      <a:lvl4pPr algn="ctr" rtl="0" fontAlgn="base">
        <a:spcBef>
          <a:spcPct val="0"/>
        </a:spcBef>
        <a:spcAft>
          <a:spcPct val="0"/>
        </a:spcAft>
        <a:defRPr sz="3400">
          <a:solidFill>
            <a:schemeClr val="tx2"/>
          </a:solidFill>
          <a:latin typeface="Arial" panose="020B0604020202090204" pitchFamily="34" charset="0"/>
          <a:ea typeface="宋体" pitchFamily="2" charset="-122"/>
        </a:defRPr>
      </a:lvl4pPr>
      <a:lvl5pPr algn="ctr" rtl="0" fontAlgn="base">
        <a:spcBef>
          <a:spcPct val="0"/>
        </a:spcBef>
        <a:spcAft>
          <a:spcPct val="0"/>
        </a:spcAft>
        <a:defRPr sz="3400">
          <a:solidFill>
            <a:schemeClr val="tx2"/>
          </a:solidFill>
          <a:latin typeface="Arial" panose="020B0604020202090204" pitchFamily="34" charset="0"/>
          <a:ea typeface="宋体" pitchFamily="2" charset="-122"/>
        </a:defRPr>
      </a:lvl5pPr>
      <a:lvl6pPr marL="362585" algn="ctr" rtl="0" fontAlgn="base">
        <a:spcBef>
          <a:spcPct val="0"/>
        </a:spcBef>
        <a:spcAft>
          <a:spcPct val="0"/>
        </a:spcAft>
        <a:defRPr sz="3490">
          <a:solidFill>
            <a:schemeClr val="tx2"/>
          </a:solidFill>
          <a:latin typeface="Arial" panose="020B0604020202090204" pitchFamily="34" charset="0"/>
          <a:ea typeface="宋体" pitchFamily="2" charset="-122"/>
        </a:defRPr>
      </a:lvl6pPr>
      <a:lvl7pPr marL="725805" algn="ctr" rtl="0" fontAlgn="base">
        <a:spcBef>
          <a:spcPct val="0"/>
        </a:spcBef>
        <a:spcAft>
          <a:spcPct val="0"/>
        </a:spcAft>
        <a:defRPr sz="3490">
          <a:solidFill>
            <a:schemeClr val="tx2"/>
          </a:solidFill>
          <a:latin typeface="Arial" panose="020B0604020202090204" pitchFamily="34" charset="0"/>
          <a:ea typeface="宋体" pitchFamily="2" charset="-122"/>
        </a:defRPr>
      </a:lvl7pPr>
      <a:lvl8pPr marL="1088390" algn="ctr" rtl="0" fontAlgn="base">
        <a:spcBef>
          <a:spcPct val="0"/>
        </a:spcBef>
        <a:spcAft>
          <a:spcPct val="0"/>
        </a:spcAft>
        <a:defRPr sz="3490">
          <a:solidFill>
            <a:schemeClr val="tx2"/>
          </a:solidFill>
          <a:latin typeface="Arial" panose="020B0604020202090204" pitchFamily="34" charset="0"/>
          <a:ea typeface="宋体" pitchFamily="2" charset="-122"/>
        </a:defRPr>
      </a:lvl8pPr>
      <a:lvl9pPr marL="1451610" algn="ctr" rtl="0" fontAlgn="base">
        <a:spcBef>
          <a:spcPct val="0"/>
        </a:spcBef>
        <a:spcAft>
          <a:spcPct val="0"/>
        </a:spcAft>
        <a:defRPr sz="3490">
          <a:solidFill>
            <a:schemeClr val="tx2"/>
          </a:solidFill>
          <a:latin typeface="Arial" panose="020B0604020202090204" pitchFamily="34" charset="0"/>
          <a:ea typeface="宋体" pitchFamily="2" charset="-122"/>
        </a:defRPr>
      </a:lvl9pPr>
    </p:titleStyle>
    <p:bodyStyle>
      <a:lvl1pPr marL="273050" indent="-273050" algn="l" rtl="0" fontAlgn="base">
        <a:spcBef>
          <a:spcPct val="20000"/>
        </a:spcBef>
        <a:spcAft>
          <a:spcPct val="0"/>
        </a:spcAft>
        <a:buChar char="•"/>
        <a:defRPr sz="2500" kern="1200">
          <a:solidFill>
            <a:schemeClr val="tx1"/>
          </a:solidFill>
          <a:latin typeface="+mn-lt"/>
          <a:ea typeface="+mn-ea"/>
          <a:cs typeface="+mn-cs"/>
        </a:defRPr>
      </a:lvl1pPr>
      <a:lvl2pPr marL="590550" indent="-227330" algn="l" rtl="0" fontAlgn="base">
        <a:spcBef>
          <a:spcPct val="20000"/>
        </a:spcBef>
        <a:spcAft>
          <a:spcPct val="0"/>
        </a:spcAft>
        <a:buChar char="–"/>
        <a:defRPr sz="2200" kern="1200">
          <a:solidFill>
            <a:schemeClr val="tx1"/>
          </a:solidFill>
          <a:latin typeface="+mn-lt"/>
          <a:ea typeface="+mn-ea"/>
          <a:cs typeface="+mn-cs"/>
        </a:defRPr>
      </a:lvl2pPr>
      <a:lvl3pPr marL="906780" indent="-180975" algn="l" rtl="0" fontAlgn="base">
        <a:spcBef>
          <a:spcPct val="20000"/>
        </a:spcBef>
        <a:spcAft>
          <a:spcPct val="0"/>
        </a:spcAft>
        <a:buChar char="•"/>
        <a:defRPr sz="1900" kern="1200">
          <a:solidFill>
            <a:schemeClr val="tx1"/>
          </a:solidFill>
          <a:latin typeface="+mn-lt"/>
          <a:ea typeface="+mn-ea"/>
          <a:cs typeface="+mn-cs"/>
        </a:defRPr>
      </a:lvl3pPr>
      <a:lvl4pPr marL="1270000" indent="-180975" algn="l" rtl="0" fontAlgn="base">
        <a:spcBef>
          <a:spcPct val="20000"/>
        </a:spcBef>
        <a:spcAft>
          <a:spcPct val="0"/>
        </a:spcAft>
        <a:buChar char="–"/>
        <a:defRPr sz="1500" kern="1200">
          <a:solidFill>
            <a:schemeClr val="tx1"/>
          </a:solidFill>
          <a:latin typeface="+mn-lt"/>
          <a:ea typeface="+mn-ea"/>
          <a:cs typeface="+mn-cs"/>
        </a:defRPr>
      </a:lvl4pPr>
      <a:lvl5pPr marL="1631950" indent="-180975" algn="l" rtl="0" fontAlgn="base">
        <a:spcBef>
          <a:spcPct val="20000"/>
        </a:spcBef>
        <a:spcAft>
          <a:spcPct val="0"/>
        </a:spcAft>
        <a:buChar char="»"/>
        <a:defRPr sz="1500" kern="1200">
          <a:solidFill>
            <a:schemeClr val="tx1"/>
          </a:solidFill>
          <a:latin typeface="+mn-lt"/>
          <a:ea typeface="+mn-ea"/>
          <a:cs typeface="+mn-cs"/>
        </a:defRPr>
      </a:lvl5pPr>
      <a:lvl6pPr marL="1995805" indent="-181610" algn="l" defTabSz="725170" rtl="0" eaLnBrk="1" latinLnBrk="0" hangingPunct="1">
        <a:lnSpc>
          <a:spcPct val="90000"/>
        </a:lnSpc>
        <a:spcBef>
          <a:spcPts val="395"/>
        </a:spcBef>
        <a:buFont typeface="Arial" panose="020B0604020202090204" pitchFamily="34" charset="0"/>
        <a:buChar char="•"/>
        <a:defRPr sz="1430" kern="1200">
          <a:solidFill>
            <a:schemeClr val="tx1"/>
          </a:solidFill>
          <a:latin typeface="+mn-lt"/>
          <a:ea typeface="+mn-ea"/>
          <a:cs typeface="+mn-cs"/>
        </a:defRPr>
      </a:lvl6pPr>
      <a:lvl7pPr marL="2358390" indent="-181610" algn="l" defTabSz="725170" rtl="0" eaLnBrk="1" latinLnBrk="0" hangingPunct="1">
        <a:lnSpc>
          <a:spcPct val="90000"/>
        </a:lnSpc>
        <a:spcBef>
          <a:spcPts val="395"/>
        </a:spcBef>
        <a:buFont typeface="Arial" panose="020B0604020202090204" pitchFamily="34" charset="0"/>
        <a:buChar char="•"/>
        <a:defRPr sz="1430" kern="1200">
          <a:solidFill>
            <a:schemeClr val="tx1"/>
          </a:solidFill>
          <a:latin typeface="+mn-lt"/>
          <a:ea typeface="+mn-ea"/>
          <a:cs typeface="+mn-cs"/>
        </a:defRPr>
      </a:lvl7pPr>
      <a:lvl8pPr marL="2720975" indent="-181610" algn="l" defTabSz="725170" rtl="0" eaLnBrk="1" latinLnBrk="0" hangingPunct="1">
        <a:lnSpc>
          <a:spcPct val="90000"/>
        </a:lnSpc>
        <a:spcBef>
          <a:spcPts val="395"/>
        </a:spcBef>
        <a:buFont typeface="Arial" panose="020B0604020202090204" pitchFamily="34" charset="0"/>
        <a:buChar char="•"/>
        <a:defRPr sz="1430" kern="1200">
          <a:solidFill>
            <a:schemeClr val="tx1"/>
          </a:solidFill>
          <a:latin typeface="+mn-lt"/>
          <a:ea typeface="+mn-ea"/>
          <a:cs typeface="+mn-cs"/>
        </a:defRPr>
      </a:lvl8pPr>
      <a:lvl9pPr marL="3084195" indent="-181610" algn="l" defTabSz="725170" rtl="0" eaLnBrk="1" latinLnBrk="0" hangingPunct="1">
        <a:lnSpc>
          <a:spcPct val="90000"/>
        </a:lnSpc>
        <a:spcBef>
          <a:spcPts val="395"/>
        </a:spcBef>
        <a:buFont typeface="Arial" panose="020B0604020202090204" pitchFamily="34" charset="0"/>
        <a:buChar char="•"/>
        <a:defRPr sz="1430" kern="1200">
          <a:solidFill>
            <a:schemeClr val="tx1"/>
          </a:solidFill>
          <a:latin typeface="+mn-lt"/>
          <a:ea typeface="+mn-ea"/>
          <a:cs typeface="+mn-cs"/>
        </a:defRPr>
      </a:lvl9pPr>
    </p:bodyStyle>
    <p:otherStyle>
      <a:defPPr>
        <a:defRPr lang="zh-CN"/>
      </a:defPPr>
      <a:lvl1pPr marL="0" algn="l" defTabSz="725170" rtl="0" eaLnBrk="1" latinLnBrk="0" hangingPunct="1">
        <a:defRPr sz="1430" kern="1200">
          <a:solidFill>
            <a:schemeClr val="tx1"/>
          </a:solidFill>
          <a:latin typeface="+mn-lt"/>
          <a:ea typeface="+mn-ea"/>
          <a:cs typeface="+mn-cs"/>
        </a:defRPr>
      </a:lvl1pPr>
      <a:lvl2pPr marL="362585" algn="l" defTabSz="725170" rtl="0" eaLnBrk="1" latinLnBrk="0" hangingPunct="1">
        <a:defRPr sz="1430" kern="1200">
          <a:solidFill>
            <a:schemeClr val="tx1"/>
          </a:solidFill>
          <a:latin typeface="+mn-lt"/>
          <a:ea typeface="+mn-ea"/>
          <a:cs typeface="+mn-cs"/>
        </a:defRPr>
      </a:lvl2pPr>
      <a:lvl3pPr marL="725805" algn="l" defTabSz="725170" rtl="0" eaLnBrk="1" latinLnBrk="0" hangingPunct="1">
        <a:defRPr sz="1430" kern="1200">
          <a:solidFill>
            <a:schemeClr val="tx1"/>
          </a:solidFill>
          <a:latin typeface="+mn-lt"/>
          <a:ea typeface="+mn-ea"/>
          <a:cs typeface="+mn-cs"/>
        </a:defRPr>
      </a:lvl3pPr>
      <a:lvl4pPr marL="1088390" algn="l" defTabSz="725170" rtl="0" eaLnBrk="1" latinLnBrk="0" hangingPunct="1">
        <a:defRPr sz="1430" kern="1200">
          <a:solidFill>
            <a:schemeClr val="tx1"/>
          </a:solidFill>
          <a:latin typeface="+mn-lt"/>
          <a:ea typeface="+mn-ea"/>
          <a:cs typeface="+mn-cs"/>
        </a:defRPr>
      </a:lvl4pPr>
      <a:lvl5pPr marL="1451610" algn="l" defTabSz="725170" rtl="0" eaLnBrk="1" latinLnBrk="0" hangingPunct="1">
        <a:defRPr sz="1430" kern="1200">
          <a:solidFill>
            <a:schemeClr val="tx1"/>
          </a:solidFill>
          <a:latin typeface="+mn-lt"/>
          <a:ea typeface="+mn-ea"/>
          <a:cs typeface="+mn-cs"/>
        </a:defRPr>
      </a:lvl5pPr>
      <a:lvl6pPr marL="1814195" algn="l" defTabSz="725170" rtl="0" eaLnBrk="1" latinLnBrk="0" hangingPunct="1">
        <a:defRPr sz="1430" kern="1200">
          <a:solidFill>
            <a:schemeClr val="tx1"/>
          </a:solidFill>
          <a:latin typeface="+mn-lt"/>
          <a:ea typeface="+mn-ea"/>
          <a:cs typeface="+mn-cs"/>
        </a:defRPr>
      </a:lvl6pPr>
      <a:lvl7pPr marL="2176780" algn="l" defTabSz="725170" rtl="0" eaLnBrk="1" latinLnBrk="0" hangingPunct="1">
        <a:defRPr sz="1430" kern="1200">
          <a:solidFill>
            <a:schemeClr val="tx1"/>
          </a:solidFill>
          <a:latin typeface="+mn-lt"/>
          <a:ea typeface="+mn-ea"/>
          <a:cs typeface="+mn-cs"/>
        </a:defRPr>
      </a:lvl7pPr>
      <a:lvl8pPr marL="2540000" algn="l" defTabSz="725170" rtl="0" eaLnBrk="1" latinLnBrk="0" hangingPunct="1">
        <a:defRPr sz="1430" kern="1200">
          <a:solidFill>
            <a:schemeClr val="tx1"/>
          </a:solidFill>
          <a:latin typeface="+mn-lt"/>
          <a:ea typeface="+mn-ea"/>
          <a:cs typeface="+mn-cs"/>
        </a:defRPr>
      </a:lvl8pPr>
      <a:lvl9pPr marL="2902585" algn="l" defTabSz="725170" rtl="0" eaLnBrk="1" latinLnBrk="0" hangingPunct="1">
        <a:defRPr sz="14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xml"/><Relationship Id="rId1"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14.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14.xml"/><Relationship Id="rId2" Type="http://schemas.openxmlformats.org/officeDocument/2006/relationships/image" Target="../media/image12.png"/><Relationship Id="rId1" Type="http://schemas.openxmlformats.org/officeDocument/2006/relationships/image" Target="../media/image11.pn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5.xml"/></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6.xml"/><Relationship Id="rId1" Type="http://schemas.openxmlformats.org/officeDocument/2006/relationships/image" Target="../media/image13.jpeg"/></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8.xml"/><Relationship Id="rId1" Type="http://schemas.openxmlformats.org/officeDocument/2006/relationships/image" Target="../media/image14.jpeg"/></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20.xml"/><Relationship Id="rId4" Type="http://schemas.openxmlformats.org/officeDocument/2006/relationships/image" Target="../media/image18.png"/><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image" Target="../media/image15.png"/></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2.xml"/></Relationships>
</file>

<file path=ppt/slides/_rels/slide3.xml.rels><?xml version="1.0" encoding="UTF-8" standalone="yes"?>
<Relationships xmlns="http://schemas.openxmlformats.org/package/2006/relationships"><Relationship Id="rId8" Type="http://schemas.openxmlformats.org/officeDocument/2006/relationships/notesSlide" Target="../notesSlides/notesSlide1.xml"/><Relationship Id="rId7" Type="http://schemas.openxmlformats.org/officeDocument/2006/relationships/slideLayout" Target="../slideLayouts/slideLayout1.xml"/><Relationship Id="rId6" Type="http://schemas.openxmlformats.org/officeDocument/2006/relationships/tags" Target="../tags/tag3.xml"/><Relationship Id="rId5" Type="http://schemas.openxmlformats.org/officeDocument/2006/relationships/hyperlink" Target="1.ppt" TargetMode="External"/><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hyperlink" Target="2.ppt" TargetMode="Externa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openxmlformats.org/officeDocument/2006/relationships/tags" Target="../tags/tag7.xml"/><Relationship Id="rId4" Type="http://schemas.openxmlformats.org/officeDocument/2006/relationships/image" Target="../media/image10.jpeg"/><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image" Target="../media/image7.wmf"/></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0">
          <a:blip r:embed="rId1"/>
          <a:stretch>
            <a:fillRect/>
          </a:stretch>
        </a:blipFill>
        <a:effectLst/>
      </p:bgPr>
    </p:bg>
    <p:spTree>
      <p:nvGrpSpPr>
        <p:cNvPr id="1" name=""/>
        <p:cNvGrpSpPr/>
        <p:nvPr/>
      </p:nvGrpSpPr>
      <p:grpSpPr/>
      <p:sp>
        <p:nvSpPr>
          <p:cNvPr id="4098" name="文本框 3"/>
          <p:cNvSpPr txBox="1"/>
          <p:nvPr/>
        </p:nvSpPr>
        <p:spPr>
          <a:xfrm>
            <a:off x="1763713" y="2105025"/>
            <a:ext cx="5616575" cy="1014413"/>
          </a:xfrm>
          <a:prstGeom prst="rect">
            <a:avLst/>
          </a:prstGeom>
          <a:noFill/>
          <a:ln w="9525">
            <a:noFill/>
          </a:ln>
        </p:spPr>
        <p:txBody>
          <a:bodyPr anchor="t">
            <a:spAutoFit/>
          </a:bodyPr>
          <a:p>
            <a:pPr indent="0"/>
            <a:r>
              <a:rPr lang="zh-CN" altLang="en-US" sz="6000">
                <a:latin typeface="方正小标宋简体" pitchFamily="2" charset="-122"/>
                <a:ea typeface="方正小标宋简体" pitchFamily="2" charset="-122"/>
              </a:rPr>
              <a:t>经济政治与社会</a:t>
            </a:r>
            <a:endParaRPr lang="zh-CN" altLang="en-US" sz="6000">
              <a:latin typeface="方正小标宋简体" pitchFamily="2" charset="-122"/>
              <a:ea typeface="方正小标宋简体" pitchFamily="2" charset="-122"/>
            </a:endParaRPr>
          </a:p>
        </p:txBody>
      </p:sp>
      <p:sp>
        <p:nvSpPr>
          <p:cNvPr id="4099" name="文本框 4"/>
          <p:cNvSpPr txBox="1"/>
          <p:nvPr/>
        </p:nvSpPr>
        <p:spPr>
          <a:xfrm>
            <a:off x="2797810" y="4178935"/>
            <a:ext cx="3549015" cy="645160"/>
          </a:xfrm>
          <a:prstGeom prst="rect">
            <a:avLst/>
          </a:prstGeom>
          <a:noFill/>
          <a:ln w="9525">
            <a:noFill/>
          </a:ln>
        </p:spPr>
        <p:txBody>
          <a:bodyPr wrap="square" anchor="t">
            <a:spAutoFit/>
          </a:bodyPr>
          <a:p>
            <a:pPr indent="0"/>
            <a:r>
              <a:rPr lang="zh-CN" altLang="en-US" sz="3600">
                <a:latin typeface="方正小标宋简体" pitchFamily="2" charset="-122"/>
                <a:ea typeface="方正小标宋简体" pitchFamily="2" charset="-122"/>
              </a:rPr>
              <a:t>授课人：郭丽强</a:t>
            </a:r>
            <a:endParaRPr lang="zh-CN" altLang="en-US" sz="3600">
              <a:latin typeface="方正小标宋简体" pitchFamily="2" charset="-122"/>
              <a:ea typeface="方正小标宋简体" pitchFamily="2" charset="-122"/>
            </a:endParaRPr>
          </a:p>
        </p:txBody>
      </p:sp>
    </p:spTree>
    <p:custDataLst>
      <p:tags r:id="rId2"/>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3" name="标题 1"/>
          <p:cNvSpPr>
            <a:spLocks noGrp="1"/>
          </p:cNvSpPr>
          <p:nvPr>
            <p:ph type="title"/>
          </p:nvPr>
        </p:nvSpPr>
        <p:spPr/>
        <p:txBody>
          <a:bodyPr vert="horz" wrap="square" lIns="91440" tIns="45720" rIns="91440" bIns="45720" anchor="ctr"/>
          <a:p>
            <a:pPr eaLnBrk="1" hangingPunct="1"/>
            <a:r>
              <a:rPr lang="zh-CN" altLang="en-US" sz="4800">
                <a:latin typeface="Heiti SC Medium" pitchFamily="2" charset="-128"/>
                <a:ea typeface="Heiti SC Medium" pitchFamily="2" charset="-128"/>
              </a:rPr>
              <a:t>为何有了经济还有政治？</a:t>
            </a:r>
            <a:endParaRPr lang="zh-CN" altLang="en-US" sz="4800">
              <a:latin typeface="Heiti SC Medium" pitchFamily="2" charset="-128"/>
              <a:ea typeface="Heiti SC Medium" pitchFamily="2" charset="-128"/>
            </a:endParaRPr>
          </a:p>
        </p:txBody>
      </p:sp>
      <p:sp>
        <p:nvSpPr>
          <p:cNvPr id="5" name="内容占位符 2"/>
          <p:cNvSpPr>
            <a:spLocks noGrp="1"/>
          </p:cNvSpPr>
          <p:nvPr>
            <p:ph idx="1" hasCustomPrompt="1"/>
          </p:nvPr>
        </p:nvSpPr>
        <p:spPr/>
        <p:txBody>
          <a:bodyPr vert="horz" wrap="square" lIns="91440" tIns="45720" rIns="91440" bIns="45720" anchor="t"/>
          <a:p>
            <a:pPr marL="0" indent="0" eaLnBrk="1" hangingPunct="1">
              <a:buNone/>
            </a:pPr>
            <a:r>
              <a:rPr lang="en-US" altLang="zh-CN"/>
              <a:t>1</a:t>
            </a:r>
            <a:r>
              <a:rPr lang="zh-CN" altLang="en-US"/>
              <a:t>、</a:t>
            </a:r>
            <a:r>
              <a:rPr lang="zh-CN" altLang="en-US" sz="2800"/>
              <a:t>经济有乱像，需要管理，需要规范</a:t>
            </a:r>
            <a:endParaRPr lang="en-US" altLang="zh-CN" sz="2800"/>
          </a:p>
          <a:p>
            <a:pPr marL="0" indent="0" eaLnBrk="1" hangingPunct="1">
              <a:buNone/>
            </a:pPr>
            <a:r>
              <a:rPr lang="en-US" altLang="zh-CN" sz="2800"/>
              <a:t>2</a:t>
            </a:r>
            <a:r>
              <a:rPr lang="zh-CN" altLang="en-US" sz="2800"/>
              <a:t>、社会需要有阶级，制度等。</a:t>
            </a:r>
            <a:endParaRPr lang="zh-CN" altLang="en-US" sz="2800"/>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xEl>
                                              <p:charRg st="0" end="18"/>
                                            </p:txEl>
                                          </p:spTgt>
                                        </p:tgtEl>
                                        <p:attrNameLst>
                                          <p:attrName>style.visibility</p:attrName>
                                        </p:attrNameLst>
                                      </p:cBhvr>
                                      <p:to>
                                        <p:strVal val="visible"/>
                                      </p:to>
                                    </p:set>
                                    <p:animEffect transition="in" filter="box(in)">
                                      <p:cBhvr>
                                        <p:cTn id="12" dur="500"/>
                                        <p:tgtEl>
                                          <p:spTgt spid="5">
                                            <p:txEl>
                                              <p:charRg st="0" end="18"/>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5">
                                            <p:txEl>
                                              <p:charRg st="18" end="33"/>
                                            </p:txEl>
                                          </p:spTgt>
                                        </p:tgtEl>
                                        <p:attrNameLst>
                                          <p:attrName>style.visibility</p:attrName>
                                        </p:attrNameLst>
                                      </p:cBhvr>
                                      <p:to>
                                        <p:strVal val="visible"/>
                                      </p:to>
                                    </p:set>
                                    <p:animEffect transition="in" filter="box(in)">
                                      <p:cBhvr>
                                        <p:cTn id="17" dur="500"/>
                                        <p:tgtEl>
                                          <p:spTgt spid="5">
                                            <p:txEl>
                                              <p:charRg st="18" end="3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椭圆 133121"/>
          <p:cNvSpPr>
            <a:spLocks noChangeArrowheads="1"/>
          </p:cNvSpPr>
          <p:nvPr/>
        </p:nvSpPr>
        <p:spPr bwMode="auto">
          <a:xfrm>
            <a:off x="1185863" y="2133600"/>
            <a:ext cx="2003425" cy="2033588"/>
          </a:xfrm>
          <a:prstGeom prst="ellipse">
            <a:avLst/>
          </a:prstGeom>
          <a:gradFill rotWithShape="1">
            <a:gsLst>
              <a:gs pos="0">
                <a:srgbClr val="FFFFFF"/>
              </a:gs>
              <a:gs pos="50000">
                <a:schemeClr val="folHlink"/>
              </a:gs>
              <a:gs pos="100000">
                <a:srgbClr val="FFFFFF"/>
              </a:gs>
            </a:gsLst>
            <a:lin ang="27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14338" name="椭圆 133122"/>
          <p:cNvSpPr/>
          <p:nvPr/>
        </p:nvSpPr>
        <p:spPr>
          <a:xfrm>
            <a:off x="1185863" y="2205038"/>
            <a:ext cx="2003425" cy="1889125"/>
          </a:xfrm>
          <a:prstGeom prst="ellipse">
            <a:avLst/>
          </a:prstGeom>
          <a:gradFill rotWithShape="1">
            <a:gsLst>
              <a:gs pos="0">
                <a:schemeClr val="folHlink">
                  <a:alpha val="31998"/>
                </a:schemeClr>
              </a:gs>
              <a:gs pos="100000">
                <a:srgbClr val="000000">
                  <a:alpha val="89998"/>
                </a:srgbClr>
              </a:gs>
            </a:gsLst>
            <a:lin ang="2700000" scaled="1"/>
            <a:tileRect/>
          </a:gradFill>
          <a:ln w="9525">
            <a:noFill/>
          </a:ln>
        </p:spPr>
        <p:txBody>
          <a:bodyPr anchor="t"/>
          <a:p>
            <a:pPr indent="0"/>
            <a:endParaRPr lang="zh-CN" altLang="en-US">
              <a:latin typeface="Arial" panose="020B0604020202090204" pitchFamily="34" charset="0"/>
              <a:ea typeface="宋体" pitchFamily="2" charset="-122"/>
            </a:endParaRPr>
          </a:p>
        </p:txBody>
      </p:sp>
      <p:sp>
        <p:nvSpPr>
          <p:cNvPr id="6" name="椭圆 133123"/>
          <p:cNvSpPr>
            <a:spLocks noChangeArrowheads="1"/>
          </p:cNvSpPr>
          <p:nvPr/>
        </p:nvSpPr>
        <p:spPr bwMode="auto">
          <a:xfrm>
            <a:off x="1258888" y="2276475"/>
            <a:ext cx="1739900" cy="1768475"/>
          </a:xfrm>
          <a:prstGeom prst="ellipse">
            <a:avLst/>
          </a:prstGeom>
          <a:gradFill rotWithShape="1">
            <a:gsLst>
              <a:gs pos="0">
                <a:srgbClr val="536E00"/>
              </a:gs>
              <a:gs pos="50000">
                <a:schemeClr val="folHlink"/>
              </a:gs>
              <a:gs pos="100000">
                <a:srgbClr val="536E00"/>
              </a:gs>
            </a:gsLst>
            <a:lin ang="189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14340" name="椭圆 133124"/>
          <p:cNvSpPr/>
          <p:nvPr/>
        </p:nvSpPr>
        <p:spPr>
          <a:xfrm>
            <a:off x="1258888" y="2276475"/>
            <a:ext cx="1739900" cy="1584325"/>
          </a:xfrm>
          <a:prstGeom prst="ellipse">
            <a:avLst/>
          </a:prstGeom>
          <a:gradFill rotWithShape="1">
            <a:gsLst>
              <a:gs pos="0">
                <a:srgbClr val="618200"/>
              </a:gs>
              <a:gs pos="100000">
                <a:schemeClr val="folHlink">
                  <a:alpha val="0"/>
                </a:schemeClr>
              </a:gs>
            </a:gsLst>
            <a:lin ang="2700000" scaled="1"/>
            <a:tileRect/>
          </a:gradFill>
          <a:ln w="9525">
            <a:noFill/>
          </a:ln>
        </p:spPr>
        <p:txBody>
          <a:bodyPr anchor="t"/>
          <a:p>
            <a:pPr indent="0"/>
            <a:endParaRPr lang="zh-CN" altLang="en-US">
              <a:latin typeface="Arial" panose="020B0604020202090204" pitchFamily="34" charset="0"/>
              <a:ea typeface="宋体" pitchFamily="2" charset="-122"/>
            </a:endParaRPr>
          </a:p>
        </p:txBody>
      </p:sp>
      <p:sp>
        <p:nvSpPr>
          <p:cNvPr id="8" name="椭圆 133125"/>
          <p:cNvSpPr>
            <a:spLocks noChangeArrowheads="1"/>
          </p:cNvSpPr>
          <p:nvPr/>
        </p:nvSpPr>
        <p:spPr bwMode="auto">
          <a:xfrm>
            <a:off x="3922713" y="2133600"/>
            <a:ext cx="1739900" cy="1768475"/>
          </a:xfrm>
          <a:prstGeom prst="ellipse">
            <a:avLst/>
          </a:prstGeom>
          <a:gradFill rotWithShape="1">
            <a:gsLst>
              <a:gs pos="0">
                <a:srgbClr val="65797B"/>
              </a:gs>
              <a:gs pos="50000">
                <a:schemeClr val="accent1"/>
              </a:gs>
              <a:gs pos="100000">
                <a:srgbClr val="65797B"/>
              </a:gs>
            </a:gsLst>
            <a:lin ang="189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14342" name="椭圆 133126"/>
          <p:cNvSpPr/>
          <p:nvPr/>
        </p:nvSpPr>
        <p:spPr>
          <a:xfrm>
            <a:off x="3995738" y="2205038"/>
            <a:ext cx="1565275" cy="1592262"/>
          </a:xfrm>
          <a:prstGeom prst="ellipse">
            <a:avLst/>
          </a:prstGeom>
          <a:solidFill>
            <a:srgbClr val="333333"/>
          </a:solidFill>
          <a:ln w="9525">
            <a:noFill/>
          </a:ln>
        </p:spPr>
        <p:txBody>
          <a:bodyPr anchor="t"/>
          <a:p>
            <a:pPr indent="0"/>
            <a:endParaRPr lang="zh-CN" altLang="en-US">
              <a:latin typeface="Arial" panose="020B0604020202090204" pitchFamily="34" charset="0"/>
              <a:ea typeface="宋体" pitchFamily="2" charset="-122"/>
            </a:endParaRPr>
          </a:p>
        </p:txBody>
      </p:sp>
      <p:sp>
        <p:nvSpPr>
          <p:cNvPr id="10" name="圆角矩形 9"/>
          <p:cNvSpPr/>
          <p:nvPr/>
        </p:nvSpPr>
        <p:spPr>
          <a:xfrm>
            <a:off x="1235075" y="4914900"/>
            <a:ext cx="7056438" cy="1106488"/>
          </a:xfrm>
          <a:prstGeom prst="roundRect">
            <a:avLst>
              <a:gd name="adj" fmla="val 50000"/>
            </a:avLst>
          </a:prstGeom>
          <a:noFill/>
          <a:ln w="38100" cap="flat" cmpd="sng">
            <a:solidFill>
              <a:schemeClr val="hlink"/>
            </a:solidFill>
            <a:prstDash val="solid"/>
            <a:headEnd type="none" w="med" len="med"/>
            <a:tailEnd type="none" w="med" len="me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1">
              <a:ln>
                <a:noFill/>
              </a:ln>
              <a:solidFill>
                <a:schemeClr val="tx1"/>
              </a:solidFill>
              <a:effectLst>
                <a:outerShdw blurRad="38100" dist="38100" dir="2700000">
                  <a:srgbClr val="C0C0C0"/>
                </a:outerShdw>
              </a:effectLst>
              <a:uLnTx/>
              <a:uFillTx/>
              <a:latin typeface="Verdana" panose="020B0804030504040204" pitchFamily="34" charset="0"/>
              <a:ea typeface="宋体" pitchFamily="2" charset="-122"/>
              <a:cs typeface="+mn-cs"/>
            </a:endParaRPr>
          </a:p>
        </p:txBody>
      </p:sp>
      <p:grpSp>
        <p:nvGrpSpPr>
          <p:cNvPr id="14344" name="组合 133128"/>
          <p:cNvGrpSpPr/>
          <p:nvPr/>
        </p:nvGrpSpPr>
        <p:grpSpPr>
          <a:xfrm>
            <a:off x="1331913" y="2349500"/>
            <a:ext cx="1565275" cy="1592263"/>
            <a:chOff x="0" y="0"/>
            <a:chExt cx="987" cy="1003"/>
          </a:xfrm>
        </p:grpSpPr>
        <p:sp>
          <p:nvSpPr>
            <p:cNvPr id="14345" name="椭圆 133129"/>
            <p:cNvSpPr/>
            <p:nvPr/>
          </p:nvSpPr>
          <p:spPr>
            <a:xfrm>
              <a:off x="0" y="0"/>
              <a:ext cx="987" cy="1003"/>
            </a:xfrm>
            <a:prstGeom prst="ellipse">
              <a:avLst/>
            </a:prstGeom>
            <a:solidFill>
              <a:srgbClr val="333333"/>
            </a:solidFill>
            <a:ln w="9525">
              <a:noFill/>
            </a:ln>
          </p:spPr>
          <p:txBody>
            <a:bodyPr anchor="t"/>
            <a:p>
              <a:pPr indent="0"/>
              <a:endParaRPr lang="zh-CN" altLang="en-US">
                <a:latin typeface="Arial" panose="020B0604020202090204" pitchFamily="34" charset="0"/>
                <a:ea typeface="宋体" pitchFamily="2" charset="-122"/>
              </a:endParaRPr>
            </a:p>
          </p:txBody>
        </p:sp>
        <p:grpSp>
          <p:nvGrpSpPr>
            <p:cNvPr id="14346" name="组合 133130"/>
            <p:cNvGrpSpPr/>
            <p:nvPr/>
          </p:nvGrpSpPr>
          <p:grpSpPr>
            <a:xfrm>
              <a:off x="17" y="16"/>
              <a:ext cx="955" cy="971"/>
              <a:chOff x="0" y="0"/>
              <a:chExt cx="1252" cy="1252"/>
            </a:xfrm>
          </p:grpSpPr>
          <p:sp>
            <p:nvSpPr>
              <p:cNvPr id="14347" name="椭圆 133131"/>
              <p:cNvSpPr/>
              <p:nvPr/>
            </p:nvSpPr>
            <p:spPr>
              <a:xfrm>
                <a:off x="0" y="0"/>
                <a:ext cx="1252" cy="1252"/>
              </a:xfrm>
              <a:prstGeom prst="ellipse">
                <a:avLst/>
              </a:prstGeom>
              <a:gradFill rotWithShape="1">
                <a:gsLst>
                  <a:gs pos="0">
                    <a:srgbClr val="636869"/>
                  </a:gs>
                  <a:gs pos="100000">
                    <a:srgbClr val="D6E1E2"/>
                  </a:gs>
                </a:gsLst>
                <a:lin ang="5400000" scaled="1"/>
                <a:tileRect/>
              </a:gradFill>
              <a:ln w="9525">
                <a:noFill/>
              </a:ln>
            </p:spPr>
            <p:txBody>
              <a:bodyPr anchor="t"/>
              <a:p>
                <a:pPr indent="0"/>
                <a:endParaRPr lang="zh-CN" altLang="en-US">
                  <a:latin typeface="Arial" panose="020B0604020202090204" pitchFamily="34" charset="0"/>
                  <a:ea typeface="宋体" pitchFamily="2" charset="-122"/>
                </a:endParaRPr>
              </a:p>
            </p:txBody>
          </p:sp>
          <p:sp>
            <p:nvSpPr>
              <p:cNvPr id="14348" name="椭圆 133132"/>
              <p:cNvSpPr/>
              <p:nvPr/>
            </p:nvSpPr>
            <p:spPr>
              <a:xfrm>
                <a:off x="16" y="7"/>
                <a:ext cx="1222" cy="1221"/>
              </a:xfrm>
              <a:prstGeom prst="ellipse">
                <a:avLst/>
              </a:prstGeom>
              <a:gradFill rotWithShape="1">
                <a:gsLst>
                  <a:gs pos="0">
                    <a:srgbClr val="D6E1E2">
                      <a:alpha val="0"/>
                    </a:srgbClr>
                  </a:gs>
                  <a:gs pos="100000">
                    <a:srgbClr val="F1F5F5"/>
                  </a:gs>
                </a:gsLst>
                <a:lin ang="5400000" scaled="1"/>
                <a:tileRect/>
              </a:gradFill>
              <a:ln w="9525">
                <a:noFill/>
              </a:ln>
            </p:spPr>
            <p:txBody>
              <a:bodyPr anchor="t"/>
              <a:p>
                <a:pPr indent="0"/>
                <a:endParaRPr lang="zh-CN" altLang="en-US">
                  <a:latin typeface="Arial" panose="020B0604020202090204" pitchFamily="34" charset="0"/>
                  <a:ea typeface="宋体" pitchFamily="2" charset="-122"/>
                </a:endParaRPr>
              </a:p>
            </p:txBody>
          </p:sp>
          <p:sp>
            <p:nvSpPr>
              <p:cNvPr id="14349" name="椭圆 133133"/>
              <p:cNvSpPr/>
              <p:nvPr/>
            </p:nvSpPr>
            <p:spPr>
              <a:xfrm>
                <a:off x="29" y="19"/>
                <a:ext cx="1162" cy="1141"/>
              </a:xfrm>
              <a:prstGeom prst="ellipse">
                <a:avLst/>
              </a:prstGeom>
              <a:gradFill rotWithShape="1">
                <a:gsLst>
                  <a:gs pos="0">
                    <a:srgbClr val="AAB2B3"/>
                  </a:gs>
                  <a:gs pos="100000">
                    <a:srgbClr val="D6E1E2">
                      <a:alpha val="48000"/>
                    </a:srgbClr>
                  </a:gs>
                </a:gsLst>
                <a:lin ang="5400000" scaled="1"/>
                <a:tileRect/>
              </a:gradFill>
              <a:ln w="9525">
                <a:noFill/>
              </a:ln>
            </p:spPr>
            <p:txBody>
              <a:bodyPr anchor="t"/>
              <a:p>
                <a:pPr indent="0"/>
                <a:endParaRPr lang="zh-CN" altLang="en-US">
                  <a:latin typeface="Arial" panose="020B0604020202090204" pitchFamily="34" charset="0"/>
                  <a:ea typeface="宋体" pitchFamily="2" charset="-122"/>
                </a:endParaRPr>
              </a:p>
            </p:txBody>
          </p:sp>
          <p:sp>
            <p:nvSpPr>
              <p:cNvPr id="14350" name="椭圆 133134"/>
              <p:cNvSpPr/>
              <p:nvPr/>
            </p:nvSpPr>
            <p:spPr>
              <a:xfrm>
                <a:off x="97" y="51"/>
                <a:ext cx="1033" cy="926"/>
              </a:xfrm>
              <a:prstGeom prst="ellipse">
                <a:avLst/>
              </a:prstGeom>
              <a:gradFill rotWithShape="1">
                <a:gsLst>
                  <a:gs pos="0">
                    <a:srgbClr val="FFFFFF"/>
                  </a:gs>
                  <a:gs pos="100000">
                    <a:srgbClr val="D6E1E2">
                      <a:alpha val="37999"/>
                    </a:srgbClr>
                  </a:gs>
                </a:gsLst>
                <a:lin ang="5400000" scaled="1"/>
                <a:tileRect/>
              </a:gradFill>
              <a:ln w="9525">
                <a:noFill/>
              </a:ln>
            </p:spPr>
            <p:txBody>
              <a:bodyPr anchor="t"/>
              <a:p>
                <a:pPr indent="0"/>
                <a:endParaRPr lang="zh-CN" altLang="en-US">
                  <a:latin typeface="Arial" panose="020B0604020202090204" pitchFamily="34" charset="0"/>
                  <a:ea typeface="宋体" pitchFamily="2" charset="-122"/>
                </a:endParaRPr>
              </a:p>
            </p:txBody>
          </p:sp>
        </p:grpSp>
        <p:sp>
          <p:nvSpPr>
            <p:cNvPr id="14351" name="文本框 133135"/>
            <p:cNvSpPr txBox="1"/>
            <p:nvPr/>
          </p:nvSpPr>
          <p:spPr>
            <a:xfrm>
              <a:off x="209" y="246"/>
              <a:ext cx="560" cy="698"/>
            </a:xfrm>
            <a:prstGeom prst="rect">
              <a:avLst/>
            </a:prstGeom>
            <a:noFill/>
            <a:ln w="9525">
              <a:noFill/>
            </a:ln>
          </p:spPr>
          <p:txBody>
            <a:bodyPr wrap="none" anchor="t">
              <a:spAutoFit/>
            </a:bodyPr>
            <a:p>
              <a:pPr indent="0" algn="ctr" eaLnBrk="0" hangingPunct="0"/>
              <a:r>
                <a:rPr lang="zh-CN" altLang="en-US" sz="2400" b="1">
                  <a:solidFill>
                    <a:srgbClr val="000000"/>
                  </a:solidFill>
                  <a:latin typeface="Arial" panose="020B0604020202090204" pitchFamily="34" charset="0"/>
                  <a:ea typeface="宋体" pitchFamily="2" charset="-122"/>
                </a:rPr>
                <a:t>经济</a:t>
              </a:r>
              <a:endParaRPr lang="zh-CN" altLang="en-US" sz="2400" b="1">
                <a:solidFill>
                  <a:srgbClr val="000000"/>
                </a:solidFill>
                <a:latin typeface="Arial" panose="020B0604020202090204" pitchFamily="34" charset="0"/>
                <a:ea typeface="宋体" pitchFamily="2" charset="-122"/>
              </a:endParaRPr>
            </a:p>
            <a:p>
              <a:pPr indent="0" algn="ctr" eaLnBrk="0" hangingPunct="0"/>
              <a:r>
                <a:rPr lang="zh-CN" altLang="en-US" sz="2400" b="1">
                  <a:solidFill>
                    <a:srgbClr val="000000"/>
                  </a:solidFill>
                  <a:latin typeface="Arial" panose="020B0604020202090204" pitchFamily="34" charset="0"/>
                  <a:ea typeface="宋体" pitchFamily="2" charset="-122"/>
                </a:rPr>
                <a:t>建设 </a:t>
              </a:r>
              <a:endParaRPr lang="zh-CN" altLang="en-US" sz="2400" b="1">
                <a:solidFill>
                  <a:srgbClr val="000000"/>
                </a:solidFill>
                <a:latin typeface="Arial" panose="020B0604020202090204" pitchFamily="34" charset="0"/>
                <a:ea typeface="宋体" pitchFamily="2" charset="-122"/>
              </a:endParaRPr>
            </a:p>
            <a:p>
              <a:pPr indent="0" algn="ctr" eaLnBrk="0" hangingPunct="0"/>
              <a:endParaRPr lang="zh-CN" altLang="en-US" b="1">
                <a:solidFill>
                  <a:srgbClr val="000000"/>
                </a:solidFill>
                <a:latin typeface="Arial" panose="020B0604020202090204" pitchFamily="34" charset="0"/>
                <a:ea typeface="宋体" pitchFamily="2" charset="-122"/>
              </a:endParaRPr>
            </a:p>
          </p:txBody>
        </p:sp>
      </p:grpSp>
      <p:grpSp>
        <p:nvGrpSpPr>
          <p:cNvPr id="14352" name="组合 133136"/>
          <p:cNvGrpSpPr/>
          <p:nvPr/>
        </p:nvGrpSpPr>
        <p:grpSpPr>
          <a:xfrm>
            <a:off x="3706813" y="1917700"/>
            <a:ext cx="2073275" cy="2100263"/>
            <a:chOff x="0" y="0"/>
            <a:chExt cx="1306" cy="1323"/>
          </a:xfrm>
        </p:grpSpPr>
        <p:sp>
          <p:nvSpPr>
            <p:cNvPr id="20" name="椭圆 133137"/>
            <p:cNvSpPr>
              <a:spLocks noChangeArrowheads="1"/>
            </p:cNvSpPr>
            <p:nvPr/>
          </p:nvSpPr>
          <p:spPr bwMode="auto">
            <a:xfrm>
              <a:off x="0" y="0"/>
              <a:ext cx="1261" cy="1281"/>
            </a:xfrm>
            <a:prstGeom prst="ellipse">
              <a:avLst/>
            </a:prstGeom>
            <a:gradFill rotWithShape="1">
              <a:gsLst>
                <a:gs pos="0">
                  <a:srgbClr val="FFFFFF"/>
                </a:gs>
                <a:gs pos="50000">
                  <a:schemeClr val="accent1"/>
                </a:gs>
                <a:gs pos="100000">
                  <a:srgbClr val="FFFFFF"/>
                </a:gs>
              </a:gsLst>
              <a:lin ang="27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grpSp>
          <p:nvGrpSpPr>
            <p:cNvPr id="14354" name="组合 133138"/>
            <p:cNvGrpSpPr/>
            <p:nvPr/>
          </p:nvGrpSpPr>
          <p:grpSpPr>
            <a:xfrm>
              <a:off x="45" y="42"/>
              <a:ext cx="1261" cy="1281"/>
              <a:chOff x="0" y="0"/>
              <a:chExt cx="1261" cy="1281"/>
            </a:xfrm>
          </p:grpSpPr>
          <p:sp>
            <p:nvSpPr>
              <p:cNvPr id="14355" name="椭圆 133139"/>
              <p:cNvSpPr/>
              <p:nvPr/>
            </p:nvSpPr>
            <p:spPr>
              <a:xfrm>
                <a:off x="0" y="0"/>
                <a:ext cx="1261" cy="1281"/>
              </a:xfrm>
              <a:prstGeom prst="ellipse">
                <a:avLst/>
              </a:prstGeom>
              <a:gradFill rotWithShape="1">
                <a:gsLst>
                  <a:gs pos="0">
                    <a:schemeClr val="accent1">
                      <a:alpha val="31998"/>
                    </a:schemeClr>
                  </a:gs>
                  <a:gs pos="100000">
                    <a:srgbClr val="576869"/>
                  </a:gs>
                </a:gsLst>
                <a:lin ang="2700000" scaled="1"/>
                <a:tileRect/>
              </a:gradFill>
              <a:ln w="9525">
                <a:noFill/>
              </a:ln>
            </p:spPr>
            <p:txBody>
              <a:bodyPr anchor="t"/>
              <a:p>
                <a:pPr indent="0"/>
                <a:endParaRPr lang="zh-CN" altLang="en-US">
                  <a:latin typeface="Arial" panose="020B0604020202090204" pitchFamily="34" charset="0"/>
                  <a:ea typeface="宋体" pitchFamily="2" charset="-122"/>
                </a:endParaRPr>
              </a:p>
            </p:txBody>
          </p:sp>
          <p:grpSp>
            <p:nvGrpSpPr>
              <p:cNvPr id="14356" name="组合 133140"/>
              <p:cNvGrpSpPr/>
              <p:nvPr/>
            </p:nvGrpSpPr>
            <p:grpSpPr>
              <a:xfrm>
                <a:off x="90" y="91"/>
                <a:ext cx="1096" cy="1114"/>
                <a:chOff x="0" y="0"/>
                <a:chExt cx="1096" cy="1114"/>
              </a:xfrm>
            </p:grpSpPr>
            <p:sp>
              <p:nvSpPr>
                <p:cNvPr id="14357" name="椭圆 133141"/>
                <p:cNvSpPr/>
                <p:nvPr/>
              </p:nvSpPr>
              <p:spPr>
                <a:xfrm>
                  <a:off x="0" y="0"/>
                  <a:ext cx="1096" cy="1114"/>
                </a:xfrm>
                <a:prstGeom prst="ellipse">
                  <a:avLst/>
                </a:prstGeom>
                <a:gradFill rotWithShape="1">
                  <a:gsLst>
                    <a:gs pos="0">
                      <a:srgbClr val="778E90"/>
                    </a:gs>
                    <a:gs pos="100000">
                      <a:schemeClr val="accent1">
                        <a:alpha val="0"/>
                      </a:schemeClr>
                    </a:gs>
                  </a:gsLst>
                  <a:lin ang="2700000" scaled="1"/>
                  <a:tileRect/>
                </a:gradFill>
                <a:ln w="9525">
                  <a:noFill/>
                </a:ln>
              </p:spPr>
              <p:txBody>
                <a:bodyPr anchor="t"/>
                <a:p>
                  <a:pPr indent="0"/>
                  <a:endParaRPr lang="zh-CN" altLang="en-US">
                    <a:latin typeface="Arial" panose="020B0604020202090204" pitchFamily="34" charset="0"/>
                    <a:ea typeface="宋体" pitchFamily="2" charset="-122"/>
                  </a:endParaRPr>
                </a:p>
              </p:txBody>
            </p:sp>
            <p:grpSp>
              <p:nvGrpSpPr>
                <p:cNvPr id="14358" name="组合 133142"/>
                <p:cNvGrpSpPr/>
                <p:nvPr/>
              </p:nvGrpSpPr>
              <p:grpSpPr>
                <a:xfrm>
                  <a:off x="75" y="69"/>
                  <a:ext cx="955" cy="971"/>
                  <a:chOff x="0" y="0"/>
                  <a:chExt cx="1252" cy="1252"/>
                </a:xfrm>
              </p:grpSpPr>
              <p:sp>
                <p:nvSpPr>
                  <p:cNvPr id="14359" name="椭圆 133143"/>
                  <p:cNvSpPr/>
                  <p:nvPr/>
                </p:nvSpPr>
                <p:spPr>
                  <a:xfrm>
                    <a:off x="0" y="0"/>
                    <a:ext cx="1252" cy="1252"/>
                  </a:xfrm>
                  <a:prstGeom prst="ellipse">
                    <a:avLst/>
                  </a:prstGeom>
                  <a:gradFill rotWithShape="1">
                    <a:gsLst>
                      <a:gs pos="0">
                        <a:srgbClr val="636869"/>
                      </a:gs>
                      <a:gs pos="100000">
                        <a:srgbClr val="D6E1E2"/>
                      </a:gs>
                    </a:gsLst>
                    <a:lin ang="5400000" scaled="1"/>
                    <a:tileRect/>
                  </a:gradFill>
                  <a:ln w="9525">
                    <a:noFill/>
                  </a:ln>
                </p:spPr>
                <p:txBody>
                  <a:bodyPr anchor="t"/>
                  <a:p>
                    <a:pPr indent="0"/>
                    <a:endParaRPr lang="zh-CN" altLang="en-US">
                      <a:latin typeface="Arial" panose="020B0604020202090204" pitchFamily="34" charset="0"/>
                      <a:ea typeface="宋体" pitchFamily="2" charset="-122"/>
                    </a:endParaRPr>
                  </a:p>
                </p:txBody>
              </p:sp>
              <p:sp>
                <p:nvSpPr>
                  <p:cNvPr id="14360" name="椭圆 133144"/>
                  <p:cNvSpPr/>
                  <p:nvPr/>
                </p:nvSpPr>
                <p:spPr>
                  <a:xfrm>
                    <a:off x="16" y="7"/>
                    <a:ext cx="1222" cy="1221"/>
                  </a:xfrm>
                  <a:prstGeom prst="ellipse">
                    <a:avLst/>
                  </a:prstGeom>
                  <a:gradFill rotWithShape="1">
                    <a:gsLst>
                      <a:gs pos="0">
                        <a:srgbClr val="D6E1E2">
                          <a:alpha val="0"/>
                        </a:srgbClr>
                      </a:gs>
                      <a:gs pos="100000">
                        <a:srgbClr val="F1F5F5"/>
                      </a:gs>
                    </a:gsLst>
                    <a:lin ang="5400000" scaled="1"/>
                    <a:tileRect/>
                  </a:gradFill>
                  <a:ln w="9525">
                    <a:noFill/>
                  </a:ln>
                </p:spPr>
                <p:txBody>
                  <a:bodyPr anchor="t"/>
                  <a:p>
                    <a:pPr indent="0"/>
                    <a:endParaRPr lang="zh-CN" altLang="en-US">
                      <a:latin typeface="Arial" panose="020B0604020202090204" pitchFamily="34" charset="0"/>
                      <a:ea typeface="宋体" pitchFamily="2" charset="-122"/>
                    </a:endParaRPr>
                  </a:p>
                </p:txBody>
              </p:sp>
              <p:sp>
                <p:nvSpPr>
                  <p:cNvPr id="14361" name="椭圆 133145"/>
                  <p:cNvSpPr/>
                  <p:nvPr/>
                </p:nvSpPr>
                <p:spPr>
                  <a:xfrm>
                    <a:off x="29" y="19"/>
                    <a:ext cx="1162" cy="1141"/>
                  </a:xfrm>
                  <a:prstGeom prst="ellipse">
                    <a:avLst/>
                  </a:prstGeom>
                  <a:gradFill rotWithShape="1">
                    <a:gsLst>
                      <a:gs pos="0">
                        <a:srgbClr val="AAB2B3"/>
                      </a:gs>
                      <a:gs pos="100000">
                        <a:srgbClr val="D6E1E2">
                          <a:alpha val="48000"/>
                        </a:srgbClr>
                      </a:gs>
                    </a:gsLst>
                    <a:lin ang="5400000" scaled="1"/>
                    <a:tileRect/>
                  </a:gradFill>
                  <a:ln w="9525">
                    <a:noFill/>
                  </a:ln>
                </p:spPr>
                <p:txBody>
                  <a:bodyPr anchor="t"/>
                  <a:p>
                    <a:pPr indent="0"/>
                    <a:endParaRPr lang="zh-CN" altLang="en-US">
                      <a:latin typeface="Arial" panose="020B0604020202090204" pitchFamily="34" charset="0"/>
                      <a:ea typeface="宋体" pitchFamily="2" charset="-122"/>
                    </a:endParaRPr>
                  </a:p>
                </p:txBody>
              </p:sp>
              <p:sp>
                <p:nvSpPr>
                  <p:cNvPr id="14362" name="椭圆 133146"/>
                  <p:cNvSpPr/>
                  <p:nvPr/>
                </p:nvSpPr>
                <p:spPr>
                  <a:xfrm>
                    <a:off x="97" y="51"/>
                    <a:ext cx="1033" cy="926"/>
                  </a:xfrm>
                  <a:prstGeom prst="ellipse">
                    <a:avLst/>
                  </a:prstGeom>
                  <a:gradFill rotWithShape="1">
                    <a:gsLst>
                      <a:gs pos="0">
                        <a:srgbClr val="FFFFFF"/>
                      </a:gs>
                      <a:gs pos="100000">
                        <a:srgbClr val="D6E1E2">
                          <a:alpha val="37999"/>
                        </a:srgbClr>
                      </a:gs>
                    </a:gsLst>
                    <a:lin ang="5400000" scaled="1"/>
                    <a:tileRect/>
                  </a:gradFill>
                  <a:ln w="9525">
                    <a:noFill/>
                  </a:ln>
                </p:spPr>
                <p:txBody>
                  <a:bodyPr anchor="t"/>
                  <a:p>
                    <a:pPr indent="0"/>
                    <a:endParaRPr lang="zh-CN" altLang="en-US">
                      <a:latin typeface="Arial" panose="020B0604020202090204" pitchFamily="34" charset="0"/>
                      <a:ea typeface="宋体" pitchFamily="2" charset="-122"/>
                    </a:endParaRPr>
                  </a:p>
                </p:txBody>
              </p:sp>
            </p:grpSp>
            <p:sp>
              <p:nvSpPr>
                <p:cNvPr id="14363" name="文本框 133147"/>
                <p:cNvSpPr txBox="1"/>
                <p:nvPr/>
              </p:nvSpPr>
              <p:spPr>
                <a:xfrm>
                  <a:off x="250" y="282"/>
                  <a:ext cx="589" cy="737"/>
                </a:xfrm>
                <a:prstGeom prst="rect">
                  <a:avLst/>
                </a:prstGeom>
                <a:noFill/>
                <a:ln w="9525">
                  <a:noFill/>
                </a:ln>
              </p:spPr>
              <p:txBody>
                <a:bodyPr anchor="t">
                  <a:spAutoFit/>
                </a:bodyPr>
                <a:p>
                  <a:pPr indent="0" algn="ctr" eaLnBrk="0" hangingPunct="0"/>
                  <a:r>
                    <a:rPr lang="zh-CN" altLang="en-US" sz="2400" b="1">
                      <a:solidFill>
                        <a:srgbClr val="000000"/>
                      </a:solidFill>
                      <a:latin typeface="Arial" panose="020B0604020202090204" pitchFamily="34" charset="0"/>
                      <a:ea typeface="宋体" pitchFamily="2" charset="-122"/>
                    </a:rPr>
                    <a:t>政治</a:t>
                  </a:r>
                  <a:endParaRPr lang="en-US" altLang="zh-CN" sz="2400" b="1">
                    <a:solidFill>
                      <a:srgbClr val="000000"/>
                    </a:solidFill>
                    <a:latin typeface="Arial" panose="020B0604020202090204" pitchFamily="34" charset="0"/>
                    <a:ea typeface="宋体" pitchFamily="2" charset="-122"/>
                  </a:endParaRPr>
                </a:p>
                <a:p>
                  <a:pPr indent="0" algn="ctr" eaLnBrk="0" hangingPunct="0"/>
                  <a:r>
                    <a:rPr lang="zh-CN" altLang="en-US" sz="2400" b="1">
                      <a:solidFill>
                        <a:srgbClr val="000000"/>
                      </a:solidFill>
                      <a:latin typeface="Arial" panose="020B0604020202090204" pitchFamily="34" charset="0"/>
                      <a:ea typeface="宋体" pitchFamily="2" charset="-122"/>
                    </a:rPr>
                    <a:t>建设</a:t>
                  </a:r>
                  <a:r>
                    <a:rPr lang="zh-CN" altLang="en-US" sz="2800">
                      <a:latin typeface="Arial" panose="020B0604020202090204" pitchFamily="34" charset="0"/>
                      <a:ea typeface="黑体" pitchFamily="49" charset="-122"/>
                    </a:rPr>
                    <a:t> </a:t>
                  </a:r>
                  <a:endParaRPr lang="zh-CN" altLang="en-US" sz="2400" b="1">
                    <a:solidFill>
                      <a:srgbClr val="000000"/>
                    </a:solidFill>
                    <a:latin typeface="Arial" panose="020B0604020202090204" pitchFamily="34" charset="0"/>
                    <a:ea typeface="宋体" pitchFamily="2" charset="-122"/>
                  </a:endParaRPr>
                </a:p>
                <a:p>
                  <a:pPr indent="0" algn="ctr" eaLnBrk="0" hangingPunct="0"/>
                  <a:endParaRPr lang="zh-CN" altLang="en-US" b="1">
                    <a:solidFill>
                      <a:srgbClr val="000000"/>
                    </a:solidFill>
                    <a:latin typeface="Arial" panose="020B0604020202090204" pitchFamily="34" charset="0"/>
                    <a:ea typeface="宋体" pitchFamily="2" charset="-122"/>
                  </a:endParaRPr>
                </a:p>
              </p:txBody>
            </p:sp>
          </p:grpSp>
        </p:grpSp>
      </p:grpSp>
      <p:grpSp>
        <p:nvGrpSpPr>
          <p:cNvPr id="14364" name="组合 133148"/>
          <p:cNvGrpSpPr/>
          <p:nvPr/>
        </p:nvGrpSpPr>
        <p:grpSpPr>
          <a:xfrm>
            <a:off x="538163" y="333375"/>
            <a:ext cx="8067675" cy="1152525"/>
            <a:chOff x="0" y="0"/>
            <a:chExt cx="468" cy="244"/>
          </a:xfrm>
        </p:grpSpPr>
        <p:sp>
          <p:nvSpPr>
            <p:cNvPr id="14365" name="椭圆 133149"/>
            <p:cNvSpPr/>
            <p:nvPr/>
          </p:nvSpPr>
          <p:spPr>
            <a:xfrm>
              <a:off x="0" y="0"/>
              <a:ext cx="79" cy="242"/>
            </a:xfrm>
            <a:prstGeom prst="ellipse">
              <a:avLst/>
            </a:prstGeom>
            <a:gradFill rotWithShape="0">
              <a:gsLst>
                <a:gs pos="0">
                  <a:srgbClr val="5E9EFF">
                    <a:alpha val="100000"/>
                  </a:srgbClr>
                </a:gs>
                <a:gs pos="39999">
                  <a:srgbClr val="85C2FF">
                    <a:alpha val="100000"/>
                  </a:srgbClr>
                </a:gs>
                <a:gs pos="70000">
                  <a:srgbClr val="C4D6EB">
                    <a:alpha val="100000"/>
                  </a:srgbClr>
                </a:gs>
                <a:gs pos="100000">
                  <a:srgbClr val="FFEBFA">
                    <a:alpha val="100000"/>
                  </a:srgbClr>
                </a:gs>
              </a:gsLst>
              <a:lin ang="5400000" scaled="1"/>
              <a:tileRect/>
            </a:gradFill>
            <a:ln w="9525">
              <a:noFill/>
            </a:ln>
          </p:spPr>
          <p:txBody>
            <a:bodyPr anchor="t"/>
            <a:p>
              <a:pPr indent="0"/>
              <a:endParaRPr lang="zh-CN" altLang="en-US">
                <a:latin typeface="Arial" panose="020B0604020202090204" pitchFamily="34" charset="0"/>
                <a:ea typeface="宋体" pitchFamily="2" charset="-122"/>
              </a:endParaRPr>
            </a:p>
          </p:txBody>
        </p:sp>
        <p:sp>
          <p:nvSpPr>
            <p:cNvPr id="14366" name="矩形 133150"/>
            <p:cNvSpPr/>
            <p:nvPr/>
          </p:nvSpPr>
          <p:spPr>
            <a:xfrm>
              <a:off x="45" y="2"/>
              <a:ext cx="388" cy="242"/>
            </a:xfrm>
            <a:prstGeom prst="rect">
              <a:avLst/>
            </a:prstGeom>
            <a:gradFill rotWithShape="0">
              <a:gsLst>
                <a:gs pos="0">
                  <a:srgbClr val="5E9EFF">
                    <a:alpha val="100000"/>
                  </a:srgbClr>
                </a:gs>
                <a:gs pos="39999">
                  <a:srgbClr val="85C2FF">
                    <a:alpha val="100000"/>
                  </a:srgbClr>
                </a:gs>
                <a:gs pos="70000">
                  <a:srgbClr val="C4D6EB">
                    <a:alpha val="100000"/>
                  </a:srgbClr>
                </a:gs>
                <a:gs pos="100000">
                  <a:srgbClr val="FFEBFA">
                    <a:alpha val="100000"/>
                  </a:srgbClr>
                </a:gs>
              </a:gsLst>
              <a:lin ang="5400000" scaled="1"/>
              <a:tileRect/>
            </a:gradFill>
            <a:ln w="9525">
              <a:noFill/>
            </a:ln>
          </p:spPr>
          <p:txBody>
            <a:bodyPr anchor="t"/>
            <a:p>
              <a:pPr indent="0"/>
              <a:endParaRPr lang="zh-CN" altLang="en-US">
                <a:latin typeface="Arial" panose="020B0604020202090204" pitchFamily="34" charset="0"/>
                <a:ea typeface="宋体" pitchFamily="2" charset="-122"/>
              </a:endParaRPr>
            </a:p>
          </p:txBody>
        </p:sp>
        <p:sp>
          <p:nvSpPr>
            <p:cNvPr id="14367" name="椭圆 133151"/>
            <p:cNvSpPr/>
            <p:nvPr/>
          </p:nvSpPr>
          <p:spPr>
            <a:xfrm>
              <a:off x="397" y="4"/>
              <a:ext cx="71" cy="234"/>
            </a:xfrm>
            <a:prstGeom prst="ellipse">
              <a:avLst/>
            </a:prstGeom>
            <a:gradFill rotWithShape="0">
              <a:gsLst>
                <a:gs pos="0">
                  <a:srgbClr val="5E9EFF">
                    <a:alpha val="100000"/>
                  </a:srgbClr>
                </a:gs>
                <a:gs pos="39999">
                  <a:srgbClr val="85C2FF">
                    <a:alpha val="100000"/>
                  </a:srgbClr>
                </a:gs>
                <a:gs pos="70000">
                  <a:srgbClr val="C4D6EB">
                    <a:alpha val="100000"/>
                  </a:srgbClr>
                </a:gs>
                <a:gs pos="100000">
                  <a:srgbClr val="FFEBFA">
                    <a:alpha val="100000"/>
                  </a:srgbClr>
                </a:gs>
              </a:gsLst>
              <a:lin ang="5400000" scaled="1"/>
              <a:tileRect/>
            </a:gradFill>
            <a:ln w="12700" cap="flat" cmpd="sng">
              <a:solidFill>
                <a:schemeClr val="bg1"/>
              </a:solidFill>
              <a:prstDash val="solid"/>
              <a:round/>
              <a:headEnd type="none" w="med" len="med"/>
              <a:tailEnd type="none" w="med" len="med"/>
            </a:ln>
          </p:spPr>
          <p:txBody>
            <a:bodyPr anchor="t"/>
            <a:p>
              <a:pPr indent="0"/>
              <a:endParaRPr lang="zh-CN" altLang="en-US">
                <a:latin typeface="Arial" panose="020B0604020202090204" pitchFamily="34" charset="0"/>
                <a:ea typeface="宋体" pitchFamily="2" charset="-122"/>
              </a:endParaRPr>
            </a:p>
          </p:txBody>
        </p:sp>
        <p:sp>
          <p:nvSpPr>
            <p:cNvPr id="14368" name="椭圆 133152"/>
            <p:cNvSpPr/>
            <p:nvPr/>
          </p:nvSpPr>
          <p:spPr>
            <a:xfrm>
              <a:off x="435" y="80"/>
              <a:ext cx="20" cy="69"/>
            </a:xfrm>
            <a:prstGeom prst="ellipse">
              <a:avLst/>
            </a:prstGeom>
            <a:gradFill rotWithShape="0">
              <a:gsLst>
                <a:gs pos="0">
                  <a:srgbClr val="5E9EFF">
                    <a:alpha val="100000"/>
                  </a:srgbClr>
                </a:gs>
                <a:gs pos="39999">
                  <a:srgbClr val="85C2FF">
                    <a:alpha val="100000"/>
                  </a:srgbClr>
                </a:gs>
                <a:gs pos="70000">
                  <a:srgbClr val="C4D6EB">
                    <a:alpha val="100000"/>
                  </a:srgbClr>
                </a:gs>
                <a:gs pos="100000">
                  <a:srgbClr val="FFEBFA">
                    <a:alpha val="100000"/>
                  </a:srgbClr>
                </a:gs>
              </a:gsLst>
              <a:lin ang="5400000" scaled="1"/>
              <a:tileRect/>
            </a:gradFill>
            <a:ln w="9525">
              <a:noFill/>
            </a:ln>
          </p:spPr>
          <p:txBody>
            <a:bodyPr anchor="t"/>
            <a:p>
              <a:pPr indent="0"/>
              <a:endParaRPr lang="zh-CN" altLang="en-US">
                <a:latin typeface="Arial" panose="020B0604020202090204" pitchFamily="34" charset="0"/>
                <a:ea typeface="宋体" pitchFamily="2" charset="-122"/>
              </a:endParaRPr>
            </a:p>
          </p:txBody>
        </p:sp>
      </p:grpSp>
      <p:sp>
        <p:nvSpPr>
          <p:cNvPr id="14369" name="文本框 133153"/>
          <p:cNvSpPr txBox="1"/>
          <p:nvPr/>
        </p:nvSpPr>
        <p:spPr>
          <a:xfrm>
            <a:off x="1006475" y="644525"/>
            <a:ext cx="7127875" cy="519113"/>
          </a:xfrm>
          <a:prstGeom prst="rect">
            <a:avLst/>
          </a:prstGeom>
          <a:gradFill rotWithShape="0">
            <a:gsLst>
              <a:gs pos="0">
                <a:srgbClr val="5E9EFF">
                  <a:alpha val="100000"/>
                </a:srgbClr>
              </a:gs>
              <a:gs pos="39999">
                <a:srgbClr val="85C2FF">
                  <a:alpha val="100000"/>
                </a:srgbClr>
              </a:gs>
              <a:gs pos="70000">
                <a:srgbClr val="C4D6EB">
                  <a:alpha val="100000"/>
                </a:srgbClr>
              </a:gs>
              <a:gs pos="100000">
                <a:srgbClr val="FFEBFA">
                  <a:alpha val="100000"/>
                </a:srgbClr>
              </a:gs>
            </a:gsLst>
            <a:lin ang="5400000" scaled="1"/>
            <a:tileRect/>
          </a:gradFill>
          <a:ln w="9525">
            <a:noFill/>
          </a:ln>
        </p:spPr>
        <p:txBody>
          <a:bodyPr anchor="t">
            <a:spAutoFit/>
          </a:bodyPr>
          <a:p>
            <a:pPr indent="0" algn="ctr"/>
            <a:r>
              <a:rPr lang="zh-CN" altLang="en-US" sz="2800" b="1">
                <a:solidFill>
                  <a:srgbClr val="660033"/>
                </a:solidFill>
                <a:latin typeface="Arial" panose="020B0604020202090204" pitchFamily="34" charset="0"/>
                <a:ea typeface="黑体" pitchFamily="49" charset="-122"/>
              </a:rPr>
              <a:t>全面把握《经济政治与社会》教材</a:t>
            </a:r>
            <a:endParaRPr lang="zh-CN" altLang="en-US" sz="2800" b="1">
              <a:solidFill>
                <a:srgbClr val="660033"/>
              </a:solidFill>
              <a:latin typeface="Arial" panose="020B0604020202090204" pitchFamily="34" charset="0"/>
              <a:ea typeface="黑体" pitchFamily="49" charset="-122"/>
            </a:endParaRPr>
          </a:p>
        </p:txBody>
      </p:sp>
      <p:sp>
        <p:nvSpPr>
          <p:cNvPr id="14370" name="文本框 133154"/>
          <p:cNvSpPr txBox="1"/>
          <p:nvPr/>
        </p:nvSpPr>
        <p:spPr>
          <a:xfrm>
            <a:off x="1704975" y="5192713"/>
            <a:ext cx="5905500" cy="579437"/>
          </a:xfrm>
          <a:prstGeom prst="rect">
            <a:avLst/>
          </a:prstGeom>
          <a:noFill/>
          <a:ln w="9525">
            <a:noFill/>
          </a:ln>
        </p:spPr>
        <p:txBody>
          <a:bodyPr anchor="t">
            <a:spAutoFit/>
          </a:bodyPr>
          <a:p>
            <a:pPr indent="0">
              <a:spcBef>
                <a:spcPct val="50000"/>
              </a:spcBef>
            </a:pPr>
            <a:r>
              <a:rPr lang="zh-CN" altLang="en-US" sz="3200">
                <a:solidFill>
                  <a:srgbClr val="660033"/>
                </a:solidFill>
                <a:latin typeface="Arial" panose="020B0604020202090204" pitchFamily="34" charset="0"/>
                <a:ea typeface="黑体" pitchFamily="49" charset="-122"/>
              </a:rPr>
              <a:t>体现中国特色社会主义总体布局</a:t>
            </a:r>
            <a:r>
              <a:rPr lang="zh-CN" altLang="en-US" sz="2000">
                <a:latin typeface="Arial" panose="020B0604020202090204" pitchFamily="34" charset="0"/>
                <a:ea typeface="黑体" pitchFamily="49" charset="-122"/>
              </a:rPr>
              <a:t> </a:t>
            </a:r>
            <a:endParaRPr lang="zh-CN" altLang="en-US" sz="2000">
              <a:latin typeface="Arial" panose="020B0604020202090204" pitchFamily="34" charset="0"/>
              <a:ea typeface="黑体" pitchFamily="49" charset="-122"/>
            </a:endParaRPr>
          </a:p>
        </p:txBody>
      </p:sp>
      <p:sp>
        <p:nvSpPr>
          <p:cNvPr id="14371" name="直接连接符 133155"/>
          <p:cNvSpPr/>
          <p:nvPr/>
        </p:nvSpPr>
        <p:spPr>
          <a:xfrm>
            <a:off x="4786313" y="4006850"/>
            <a:ext cx="0" cy="936625"/>
          </a:xfrm>
          <a:prstGeom prst="line">
            <a:avLst/>
          </a:prstGeom>
          <a:ln w="57150" cap="flat" cmpd="sng">
            <a:solidFill>
              <a:schemeClr val="accent1"/>
            </a:solidFill>
            <a:prstDash val="solid"/>
            <a:round/>
            <a:headEnd type="none" w="med" len="med"/>
            <a:tailEnd type="triangle" w="med" len="med"/>
          </a:ln>
        </p:spPr>
      </p:sp>
      <p:sp>
        <p:nvSpPr>
          <p:cNvPr id="14372" name="直接连接符 133156"/>
          <p:cNvSpPr/>
          <p:nvPr/>
        </p:nvSpPr>
        <p:spPr>
          <a:xfrm>
            <a:off x="2268538" y="4149725"/>
            <a:ext cx="0" cy="814388"/>
          </a:xfrm>
          <a:prstGeom prst="line">
            <a:avLst/>
          </a:prstGeom>
          <a:ln w="57150" cap="flat" cmpd="sng">
            <a:solidFill>
              <a:schemeClr val="accent1"/>
            </a:solidFill>
            <a:prstDash val="solid"/>
            <a:round/>
            <a:headEnd type="none" w="med" len="med"/>
            <a:tailEnd type="triangle" w="med" len="med"/>
          </a:ln>
        </p:spPr>
      </p:sp>
      <p:sp>
        <p:nvSpPr>
          <p:cNvPr id="14373" name="直接连接符 133157"/>
          <p:cNvSpPr/>
          <p:nvPr/>
        </p:nvSpPr>
        <p:spPr>
          <a:xfrm>
            <a:off x="7451725" y="4221163"/>
            <a:ext cx="7938" cy="711200"/>
          </a:xfrm>
          <a:prstGeom prst="line">
            <a:avLst/>
          </a:prstGeom>
          <a:ln w="57150" cap="flat" cmpd="sng">
            <a:solidFill>
              <a:schemeClr val="accent1"/>
            </a:solidFill>
            <a:prstDash val="solid"/>
            <a:round/>
            <a:headEnd type="none" w="med" len="med"/>
            <a:tailEnd type="triangle" w="med" len="med"/>
          </a:ln>
        </p:spPr>
      </p:sp>
      <p:grpSp>
        <p:nvGrpSpPr>
          <p:cNvPr id="14374" name="组合 133158"/>
          <p:cNvGrpSpPr/>
          <p:nvPr/>
        </p:nvGrpSpPr>
        <p:grpSpPr>
          <a:xfrm>
            <a:off x="6516688" y="2133600"/>
            <a:ext cx="2073275" cy="2100263"/>
            <a:chOff x="0" y="0"/>
            <a:chExt cx="1306" cy="1323"/>
          </a:xfrm>
        </p:grpSpPr>
        <p:sp>
          <p:nvSpPr>
            <p:cNvPr id="42" name="椭圆 133159"/>
            <p:cNvSpPr>
              <a:spLocks noChangeArrowheads="1"/>
            </p:cNvSpPr>
            <p:nvPr/>
          </p:nvSpPr>
          <p:spPr bwMode="auto">
            <a:xfrm>
              <a:off x="0" y="0"/>
              <a:ext cx="1261" cy="1281"/>
            </a:xfrm>
            <a:prstGeom prst="ellipse">
              <a:avLst/>
            </a:prstGeom>
            <a:gradFill rotWithShape="1">
              <a:gsLst>
                <a:gs pos="0">
                  <a:srgbClr val="FFFFFF"/>
                </a:gs>
                <a:gs pos="50000">
                  <a:schemeClr val="accent1"/>
                </a:gs>
                <a:gs pos="100000">
                  <a:srgbClr val="FFFFFF"/>
                </a:gs>
              </a:gsLst>
              <a:lin ang="27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grpSp>
          <p:nvGrpSpPr>
            <p:cNvPr id="14376" name="组合 133160"/>
            <p:cNvGrpSpPr/>
            <p:nvPr/>
          </p:nvGrpSpPr>
          <p:grpSpPr>
            <a:xfrm>
              <a:off x="45" y="42"/>
              <a:ext cx="1261" cy="1281"/>
              <a:chOff x="0" y="0"/>
              <a:chExt cx="1261" cy="1281"/>
            </a:xfrm>
          </p:grpSpPr>
          <p:sp>
            <p:nvSpPr>
              <p:cNvPr id="14377" name="椭圆 133161"/>
              <p:cNvSpPr/>
              <p:nvPr/>
            </p:nvSpPr>
            <p:spPr>
              <a:xfrm>
                <a:off x="0" y="0"/>
                <a:ext cx="1261" cy="1281"/>
              </a:xfrm>
              <a:prstGeom prst="ellipse">
                <a:avLst/>
              </a:prstGeom>
              <a:gradFill rotWithShape="1">
                <a:gsLst>
                  <a:gs pos="0">
                    <a:schemeClr val="accent1">
                      <a:alpha val="31998"/>
                    </a:schemeClr>
                  </a:gs>
                  <a:gs pos="100000">
                    <a:srgbClr val="576869"/>
                  </a:gs>
                </a:gsLst>
                <a:lin ang="2700000" scaled="1"/>
                <a:tileRect/>
              </a:gradFill>
              <a:ln w="9525">
                <a:noFill/>
              </a:ln>
            </p:spPr>
            <p:txBody>
              <a:bodyPr anchor="t"/>
              <a:p>
                <a:pPr indent="0"/>
                <a:endParaRPr lang="zh-CN" altLang="en-US">
                  <a:latin typeface="Arial" panose="020B0604020202090204" pitchFamily="34" charset="0"/>
                  <a:ea typeface="宋体" pitchFamily="2" charset="-122"/>
                </a:endParaRPr>
              </a:p>
            </p:txBody>
          </p:sp>
          <p:grpSp>
            <p:nvGrpSpPr>
              <p:cNvPr id="14378" name="组合 133162"/>
              <p:cNvGrpSpPr/>
              <p:nvPr/>
            </p:nvGrpSpPr>
            <p:grpSpPr>
              <a:xfrm>
                <a:off x="90" y="91"/>
                <a:ext cx="1096" cy="1114"/>
                <a:chOff x="0" y="0"/>
                <a:chExt cx="1096" cy="1114"/>
              </a:xfrm>
            </p:grpSpPr>
            <p:sp>
              <p:nvSpPr>
                <p:cNvPr id="14379" name="椭圆 133163"/>
                <p:cNvSpPr/>
                <p:nvPr/>
              </p:nvSpPr>
              <p:spPr>
                <a:xfrm>
                  <a:off x="0" y="0"/>
                  <a:ext cx="1096" cy="1114"/>
                </a:xfrm>
                <a:prstGeom prst="ellipse">
                  <a:avLst/>
                </a:prstGeom>
                <a:gradFill rotWithShape="1">
                  <a:gsLst>
                    <a:gs pos="0">
                      <a:srgbClr val="778E90"/>
                    </a:gs>
                    <a:gs pos="100000">
                      <a:schemeClr val="accent1">
                        <a:alpha val="0"/>
                      </a:schemeClr>
                    </a:gs>
                  </a:gsLst>
                  <a:lin ang="2700000" scaled="1"/>
                  <a:tileRect/>
                </a:gradFill>
                <a:ln w="9525">
                  <a:noFill/>
                </a:ln>
              </p:spPr>
              <p:txBody>
                <a:bodyPr anchor="t"/>
                <a:p>
                  <a:pPr indent="0"/>
                  <a:endParaRPr lang="zh-CN" altLang="en-US">
                    <a:latin typeface="Arial" panose="020B0604020202090204" pitchFamily="34" charset="0"/>
                    <a:ea typeface="宋体" pitchFamily="2" charset="-122"/>
                  </a:endParaRPr>
                </a:p>
              </p:txBody>
            </p:sp>
            <p:grpSp>
              <p:nvGrpSpPr>
                <p:cNvPr id="14380" name="组合 133164"/>
                <p:cNvGrpSpPr/>
                <p:nvPr/>
              </p:nvGrpSpPr>
              <p:grpSpPr>
                <a:xfrm>
                  <a:off x="75" y="69"/>
                  <a:ext cx="955" cy="971"/>
                  <a:chOff x="0" y="0"/>
                  <a:chExt cx="1252" cy="1252"/>
                </a:xfrm>
              </p:grpSpPr>
              <p:sp>
                <p:nvSpPr>
                  <p:cNvPr id="14381" name="椭圆 133165"/>
                  <p:cNvSpPr/>
                  <p:nvPr/>
                </p:nvSpPr>
                <p:spPr>
                  <a:xfrm>
                    <a:off x="0" y="0"/>
                    <a:ext cx="1252" cy="1252"/>
                  </a:xfrm>
                  <a:prstGeom prst="ellipse">
                    <a:avLst/>
                  </a:prstGeom>
                  <a:gradFill rotWithShape="1">
                    <a:gsLst>
                      <a:gs pos="0">
                        <a:srgbClr val="636869"/>
                      </a:gs>
                      <a:gs pos="100000">
                        <a:srgbClr val="D6E1E2"/>
                      </a:gs>
                    </a:gsLst>
                    <a:lin ang="5400000" scaled="1"/>
                    <a:tileRect/>
                  </a:gradFill>
                  <a:ln w="9525">
                    <a:noFill/>
                  </a:ln>
                </p:spPr>
                <p:txBody>
                  <a:bodyPr anchor="t"/>
                  <a:p>
                    <a:pPr indent="0"/>
                    <a:endParaRPr lang="zh-CN" altLang="en-US">
                      <a:latin typeface="Arial" panose="020B0604020202090204" pitchFamily="34" charset="0"/>
                      <a:ea typeface="宋体" pitchFamily="2" charset="-122"/>
                    </a:endParaRPr>
                  </a:p>
                </p:txBody>
              </p:sp>
              <p:sp>
                <p:nvSpPr>
                  <p:cNvPr id="14382" name="椭圆 133166"/>
                  <p:cNvSpPr/>
                  <p:nvPr/>
                </p:nvSpPr>
                <p:spPr>
                  <a:xfrm>
                    <a:off x="16" y="7"/>
                    <a:ext cx="1222" cy="1221"/>
                  </a:xfrm>
                  <a:prstGeom prst="ellipse">
                    <a:avLst/>
                  </a:prstGeom>
                  <a:gradFill rotWithShape="1">
                    <a:gsLst>
                      <a:gs pos="0">
                        <a:srgbClr val="D6E1E2">
                          <a:alpha val="0"/>
                        </a:srgbClr>
                      </a:gs>
                      <a:gs pos="100000">
                        <a:srgbClr val="F1F5F5"/>
                      </a:gs>
                    </a:gsLst>
                    <a:lin ang="5400000" scaled="1"/>
                    <a:tileRect/>
                  </a:gradFill>
                  <a:ln w="9525">
                    <a:noFill/>
                  </a:ln>
                </p:spPr>
                <p:txBody>
                  <a:bodyPr anchor="t"/>
                  <a:p>
                    <a:pPr indent="0"/>
                    <a:endParaRPr lang="zh-CN" altLang="en-US">
                      <a:latin typeface="Arial" panose="020B0604020202090204" pitchFamily="34" charset="0"/>
                      <a:ea typeface="宋体" pitchFamily="2" charset="-122"/>
                    </a:endParaRPr>
                  </a:p>
                </p:txBody>
              </p:sp>
              <p:sp>
                <p:nvSpPr>
                  <p:cNvPr id="14383" name="椭圆 133167"/>
                  <p:cNvSpPr/>
                  <p:nvPr/>
                </p:nvSpPr>
                <p:spPr>
                  <a:xfrm>
                    <a:off x="29" y="19"/>
                    <a:ext cx="1162" cy="1141"/>
                  </a:xfrm>
                  <a:prstGeom prst="ellipse">
                    <a:avLst/>
                  </a:prstGeom>
                  <a:gradFill rotWithShape="1">
                    <a:gsLst>
                      <a:gs pos="0">
                        <a:srgbClr val="AAB2B3"/>
                      </a:gs>
                      <a:gs pos="100000">
                        <a:srgbClr val="D6E1E2">
                          <a:alpha val="48000"/>
                        </a:srgbClr>
                      </a:gs>
                    </a:gsLst>
                    <a:lin ang="5400000" scaled="1"/>
                    <a:tileRect/>
                  </a:gradFill>
                  <a:ln w="9525">
                    <a:noFill/>
                  </a:ln>
                </p:spPr>
                <p:txBody>
                  <a:bodyPr anchor="t"/>
                  <a:p>
                    <a:pPr indent="0"/>
                    <a:endParaRPr lang="zh-CN" altLang="en-US">
                      <a:latin typeface="Arial" panose="020B0604020202090204" pitchFamily="34" charset="0"/>
                      <a:ea typeface="宋体" pitchFamily="2" charset="-122"/>
                    </a:endParaRPr>
                  </a:p>
                </p:txBody>
              </p:sp>
              <p:sp>
                <p:nvSpPr>
                  <p:cNvPr id="14384" name="椭圆 133168"/>
                  <p:cNvSpPr/>
                  <p:nvPr/>
                </p:nvSpPr>
                <p:spPr>
                  <a:xfrm>
                    <a:off x="97" y="51"/>
                    <a:ext cx="1033" cy="926"/>
                  </a:xfrm>
                  <a:prstGeom prst="ellipse">
                    <a:avLst/>
                  </a:prstGeom>
                  <a:gradFill rotWithShape="1">
                    <a:gsLst>
                      <a:gs pos="0">
                        <a:srgbClr val="FFFFFF"/>
                      </a:gs>
                      <a:gs pos="100000">
                        <a:srgbClr val="D6E1E2">
                          <a:alpha val="37999"/>
                        </a:srgbClr>
                      </a:gs>
                    </a:gsLst>
                    <a:lin ang="5400000" scaled="1"/>
                    <a:tileRect/>
                  </a:gradFill>
                  <a:ln w="9525">
                    <a:noFill/>
                  </a:ln>
                </p:spPr>
                <p:txBody>
                  <a:bodyPr anchor="t"/>
                  <a:p>
                    <a:pPr indent="0"/>
                    <a:endParaRPr lang="zh-CN" altLang="en-US">
                      <a:latin typeface="Arial" panose="020B0604020202090204" pitchFamily="34" charset="0"/>
                      <a:ea typeface="宋体" pitchFamily="2" charset="-122"/>
                    </a:endParaRPr>
                  </a:p>
                </p:txBody>
              </p:sp>
            </p:grpSp>
            <p:sp>
              <p:nvSpPr>
                <p:cNvPr id="14385" name="文本框 133169"/>
                <p:cNvSpPr txBox="1"/>
                <p:nvPr/>
              </p:nvSpPr>
              <p:spPr>
                <a:xfrm>
                  <a:off x="227" y="297"/>
                  <a:ext cx="589" cy="698"/>
                </a:xfrm>
                <a:prstGeom prst="rect">
                  <a:avLst/>
                </a:prstGeom>
                <a:noFill/>
                <a:ln w="9525">
                  <a:noFill/>
                </a:ln>
              </p:spPr>
              <p:txBody>
                <a:bodyPr anchor="t">
                  <a:spAutoFit/>
                </a:bodyPr>
                <a:p>
                  <a:pPr indent="0" algn="ctr" eaLnBrk="0" hangingPunct="0"/>
                  <a:r>
                    <a:rPr lang="zh-CN" altLang="en-US" sz="2400" b="1">
                      <a:solidFill>
                        <a:srgbClr val="000000"/>
                      </a:solidFill>
                      <a:latin typeface="Arial" panose="020B0604020202090204" pitchFamily="34" charset="0"/>
                      <a:ea typeface="宋体" pitchFamily="2" charset="-122"/>
                    </a:rPr>
                    <a:t>社会</a:t>
                  </a:r>
                  <a:endParaRPr lang="en-US" altLang="zh-CN" sz="2400" b="1">
                    <a:solidFill>
                      <a:srgbClr val="000000"/>
                    </a:solidFill>
                    <a:latin typeface="Arial" panose="020B0604020202090204" pitchFamily="34" charset="0"/>
                    <a:ea typeface="宋体" pitchFamily="2" charset="-122"/>
                  </a:endParaRPr>
                </a:p>
                <a:p>
                  <a:pPr indent="0" algn="ctr" eaLnBrk="0" hangingPunct="0"/>
                  <a:r>
                    <a:rPr lang="zh-CN" altLang="en-US" sz="2400" b="1">
                      <a:solidFill>
                        <a:srgbClr val="000000"/>
                      </a:solidFill>
                      <a:latin typeface="Arial" panose="020B0604020202090204" pitchFamily="34" charset="0"/>
                      <a:ea typeface="宋体" pitchFamily="2" charset="-122"/>
                    </a:rPr>
                    <a:t>建设 </a:t>
                  </a:r>
                  <a:endParaRPr lang="zh-CN" altLang="en-US" sz="2400" b="1">
                    <a:solidFill>
                      <a:srgbClr val="000000"/>
                    </a:solidFill>
                    <a:latin typeface="Arial" panose="020B0604020202090204" pitchFamily="34" charset="0"/>
                    <a:ea typeface="宋体" pitchFamily="2" charset="-122"/>
                  </a:endParaRPr>
                </a:p>
                <a:p>
                  <a:pPr indent="0" algn="ctr" eaLnBrk="0" hangingPunct="0"/>
                  <a:endParaRPr lang="zh-CN" altLang="en-US" b="1">
                    <a:solidFill>
                      <a:srgbClr val="000000"/>
                    </a:solidFill>
                    <a:latin typeface="Arial" panose="020B0604020202090204" pitchFamily="34" charset="0"/>
                    <a:ea typeface="宋体" pitchFamily="2" charset="-122"/>
                  </a:endParaRPr>
                </a:p>
              </p:txBody>
            </p:sp>
          </p:grpSp>
        </p:grpSp>
      </p:grpSp>
      <p:sp>
        <p:nvSpPr>
          <p:cNvPr id="14386" name="文本框 133170"/>
          <p:cNvSpPr txBox="1"/>
          <p:nvPr/>
        </p:nvSpPr>
        <p:spPr>
          <a:xfrm>
            <a:off x="538163" y="1531938"/>
            <a:ext cx="8064500" cy="400050"/>
          </a:xfrm>
          <a:prstGeom prst="rect">
            <a:avLst/>
          </a:prstGeom>
          <a:noFill/>
          <a:ln w="9525">
            <a:noFill/>
          </a:ln>
        </p:spPr>
        <p:txBody>
          <a:bodyPr anchor="t">
            <a:spAutoFit/>
          </a:bodyPr>
          <a:p>
            <a:pPr indent="0">
              <a:spcBef>
                <a:spcPct val="50000"/>
              </a:spcBef>
            </a:pPr>
            <a:r>
              <a:rPr lang="zh-CN" altLang="en-US" sz="2000">
                <a:solidFill>
                  <a:srgbClr val="660033"/>
                </a:solidFill>
                <a:latin typeface="Arial" panose="020B0604020202090204" pitchFamily="34" charset="0"/>
                <a:ea typeface="黑体" pitchFamily="49" charset="-122"/>
              </a:rPr>
              <a:t>从中国特色社会主义理论体系高度把握《经济政治与社会》教材</a:t>
            </a:r>
            <a:endParaRPr lang="zh-CN" altLang="en-US" sz="2000">
              <a:solidFill>
                <a:srgbClr val="660033"/>
              </a:solidFill>
              <a:latin typeface="Arial" panose="020B0604020202090204" pitchFamily="34" charset="0"/>
              <a:ea typeface="黑体" pitchFamily="49" charset="-122"/>
            </a:endParaRPr>
          </a:p>
        </p:txBody>
      </p:sp>
    </p:spTree>
    <p:custDataLst>
      <p:tags r:id="rId1"/>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5361" name="组合 77"/>
          <p:cNvGrpSpPr/>
          <p:nvPr/>
        </p:nvGrpSpPr>
        <p:grpSpPr>
          <a:xfrm>
            <a:off x="539750" y="765175"/>
            <a:ext cx="7848600" cy="4241800"/>
            <a:chOff x="755650" y="1292285"/>
            <a:chExt cx="7848600" cy="4241740"/>
          </a:xfrm>
        </p:grpSpPr>
        <p:grpSp>
          <p:nvGrpSpPr>
            <p:cNvPr id="15362" name="组合 134145"/>
            <p:cNvGrpSpPr/>
            <p:nvPr/>
          </p:nvGrpSpPr>
          <p:grpSpPr>
            <a:xfrm>
              <a:off x="1979613" y="2492375"/>
              <a:ext cx="5329237" cy="2447925"/>
              <a:chOff x="0" y="0"/>
              <a:chExt cx="3357" cy="1542"/>
            </a:xfrm>
          </p:grpSpPr>
          <p:sp>
            <p:nvSpPr>
              <p:cNvPr id="15363" name="流程图: 摘录 134146"/>
              <p:cNvSpPr/>
              <p:nvPr/>
            </p:nvSpPr>
            <p:spPr>
              <a:xfrm>
                <a:off x="0" y="0"/>
                <a:ext cx="3357" cy="1542"/>
              </a:xfrm>
              <a:prstGeom prst="flowChartExtract">
                <a:avLst/>
              </a:prstGeom>
              <a:solidFill>
                <a:srgbClr val="FF0000"/>
              </a:solidFill>
              <a:ln w="9525" cap="flat" cmpd="sng">
                <a:solidFill>
                  <a:srgbClr val="CCCC00"/>
                </a:solidFill>
                <a:prstDash val="solid"/>
                <a:miter/>
                <a:headEnd type="none" w="med" len="med"/>
                <a:tailEnd type="none" w="med" len="med"/>
              </a:ln>
              <a:effectLst>
                <a:outerShdw dist="107763" dir="2699999" algn="ctr" rotWithShape="0">
                  <a:schemeClr val="bg2">
                    <a:alpha val="50000"/>
                  </a:schemeClr>
                </a:outerShdw>
              </a:effectLst>
            </p:spPr>
            <p:txBody>
              <a:bodyPr anchor="t"/>
              <a:p>
                <a:pPr indent="0"/>
                <a:endParaRPr lang="zh-CN" altLang="en-US">
                  <a:latin typeface="Arial" panose="020B0604020202090204" pitchFamily="34" charset="0"/>
                  <a:ea typeface="宋体" pitchFamily="2" charset="-122"/>
                </a:endParaRPr>
              </a:p>
            </p:txBody>
          </p:sp>
          <p:sp>
            <p:nvSpPr>
              <p:cNvPr id="15364" name="文本框 134147"/>
              <p:cNvSpPr txBox="1"/>
              <p:nvPr/>
            </p:nvSpPr>
            <p:spPr>
              <a:xfrm>
                <a:off x="408" y="368"/>
                <a:ext cx="2541" cy="989"/>
              </a:xfrm>
              <a:prstGeom prst="rect">
                <a:avLst/>
              </a:prstGeom>
              <a:noFill/>
              <a:ln w="9525">
                <a:noFill/>
              </a:ln>
            </p:spPr>
            <p:txBody>
              <a:bodyPr anchor="t">
                <a:spAutoFit/>
              </a:bodyPr>
              <a:p>
                <a:pPr indent="0" algn="ctr"/>
                <a:endParaRPr lang="zh-CN" altLang="en-US" sz="2000">
                  <a:latin typeface="黑体" pitchFamily="49" charset="-122"/>
                  <a:ea typeface="黑体" pitchFamily="49" charset="-122"/>
                </a:endParaRPr>
              </a:p>
              <a:p>
                <a:pPr indent="0" algn="ctr"/>
                <a:r>
                  <a:rPr lang="zh-CN" altLang="en-US" sz="2800" b="1">
                    <a:solidFill>
                      <a:srgbClr val="FFFF00"/>
                    </a:solidFill>
                    <a:latin typeface="Arial" panose="020B0604020202090204" pitchFamily="34" charset="0"/>
                    <a:ea typeface="黑体" pitchFamily="49" charset="-122"/>
                  </a:rPr>
                  <a:t>中国特色</a:t>
                </a:r>
                <a:endParaRPr lang="en-US" altLang="zh-CN" sz="2800" b="1">
                  <a:solidFill>
                    <a:srgbClr val="FFFF00"/>
                  </a:solidFill>
                  <a:latin typeface="Arial" panose="020B0604020202090204" pitchFamily="34" charset="0"/>
                  <a:ea typeface="黑体" pitchFamily="49" charset="-122"/>
                </a:endParaRPr>
              </a:p>
              <a:p>
                <a:pPr indent="0" algn="ctr"/>
                <a:r>
                  <a:rPr lang="zh-CN" altLang="en-US" sz="2800" b="1">
                    <a:solidFill>
                      <a:srgbClr val="FFFF00"/>
                    </a:solidFill>
                    <a:latin typeface="Arial" panose="020B0604020202090204" pitchFamily="34" charset="0"/>
                    <a:ea typeface="黑体" pitchFamily="49" charset="-122"/>
                  </a:rPr>
                  <a:t>社会主义道路</a:t>
                </a:r>
                <a:endParaRPr lang="zh-CN" altLang="en-US" sz="2800" b="1">
                  <a:solidFill>
                    <a:srgbClr val="FFFF00"/>
                  </a:solidFill>
                  <a:latin typeface="楷体_GB2312" pitchFamily="49" charset="-122"/>
                  <a:ea typeface="楷体_GB2312" pitchFamily="49" charset="-122"/>
                </a:endParaRPr>
              </a:p>
              <a:p>
                <a:pPr indent="0" algn="ctr"/>
                <a:endParaRPr lang="zh-CN" altLang="en-US" sz="2000">
                  <a:latin typeface="黑体" pitchFamily="49" charset="-122"/>
                  <a:ea typeface="黑体" pitchFamily="49" charset="-122"/>
                </a:endParaRPr>
              </a:p>
            </p:txBody>
          </p:sp>
        </p:grpSp>
        <p:grpSp>
          <p:nvGrpSpPr>
            <p:cNvPr id="15365" name="组合 134148"/>
            <p:cNvGrpSpPr/>
            <p:nvPr/>
          </p:nvGrpSpPr>
          <p:grpSpPr>
            <a:xfrm>
              <a:off x="3141663" y="1292285"/>
              <a:ext cx="2895600" cy="1409640"/>
              <a:chOff x="6" y="-56"/>
              <a:chExt cx="1824" cy="1606"/>
            </a:xfrm>
          </p:grpSpPr>
          <p:sp>
            <p:nvSpPr>
              <p:cNvPr id="15366" name="矩形 134149"/>
              <p:cNvSpPr/>
              <p:nvPr/>
            </p:nvSpPr>
            <p:spPr>
              <a:xfrm>
                <a:off x="16" y="-56"/>
                <a:ext cx="1814" cy="908"/>
              </a:xfrm>
              <a:prstGeom prst="rect">
                <a:avLst/>
              </a:prstGeom>
              <a:solidFill>
                <a:schemeClr val="bg1"/>
              </a:solidFill>
              <a:ln w="9525" cap="flat" cmpd="sng">
                <a:solidFill>
                  <a:schemeClr val="bg2"/>
                </a:solidFill>
                <a:prstDash val="solid"/>
                <a:miter/>
                <a:headEnd type="none" w="med" len="med"/>
                <a:tailEnd type="none" w="med" len="med"/>
              </a:ln>
              <a:effectLst>
                <a:outerShdw dist="107763" dir="2699999" algn="ctr" rotWithShape="0">
                  <a:schemeClr val="bg2">
                    <a:alpha val="50000"/>
                  </a:schemeClr>
                </a:outerShdw>
              </a:effectLst>
            </p:spPr>
            <p:txBody>
              <a:bodyPr anchor="t"/>
              <a:p>
                <a:pPr indent="0"/>
                <a:endParaRPr lang="zh-CN" altLang="en-US">
                  <a:latin typeface="Arial" panose="020B0604020202090204" pitchFamily="34" charset="0"/>
                  <a:ea typeface="宋体" pitchFamily="2" charset="-122"/>
                </a:endParaRPr>
              </a:p>
            </p:txBody>
          </p:sp>
          <p:sp>
            <p:nvSpPr>
              <p:cNvPr id="71" name="文本框 134150"/>
              <p:cNvSpPr txBox="1">
                <a:spLocks noChangeArrowheads="1"/>
              </p:cNvSpPr>
              <p:nvPr/>
            </p:nvSpPr>
            <p:spPr bwMode="auto">
              <a:xfrm>
                <a:off x="6" y="45"/>
                <a:ext cx="1824" cy="1505"/>
              </a:xfrm>
              <a:prstGeom prst="rect">
                <a:avLst/>
              </a:prstGeom>
              <a:solidFill>
                <a:schemeClr val="accent5">
                  <a:lumMod val="75000"/>
                </a:schemeClr>
              </a:solidFill>
              <a:ln w="9525">
                <a:solidFill>
                  <a:schemeClr val="bg2"/>
                </a:solidFill>
                <a:miter lim="800000"/>
              </a:ln>
            </p:spPr>
            <p:txBody>
              <a:bodyPr>
                <a:spAutoFit/>
              </a:bodyPr>
              <a:p>
                <a:pPr marR="0" algn="ctr" defTabSz="914400"/>
                <a:r>
                  <a:rPr kumimoji="0" lang="zh-CN" altLang="en-US" sz="2000" kern="1200" cap="none" spc="0" normalizeH="0" baseline="0" noProof="1">
                    <a:latin typeface="黑体" pitchFamily="49" charset="-122"/>
                    <a:ea typeface="黑体" pitchFamily="49" charset="-122"/>
                    <a:cs typeface="+mn-cs"/>
                    <a:sym typeface="宋体" pitchFamily="2" charset="-122"/>
                  </a:rPr>
                  <a:t>经济</a:t>
                </a:r>
                <a:r>
                  <a:rPr kumimoji="0" lang="zh-CN" altLang="en-US" sz="2000" kern="1200" cap="none" spc="0" normalizeH="0" baseline="0" noProof="1">
                    <a:solidFill>
                      <a:srgbClr val="993300"/>
                    </a:solidFill>
                    <a:latin typeface="Arial" panose="020B0604020202090204" pitchFamily="34" charset="0"/>
                    <a:ea typeface="黑体" pitchFamily="49" charset="-122"/>
                    <a:cs typeface="+mn-cs"/>
                    <a:sym typeface="宋体" pitchFamily="2" charset="-122"/>
                  </a:rPr>
                  <a:t>建设</a:t>
                </a:r>
                <a:endParaRPr kumimoji="0" lang="zh-CN" altLang="en-US" sz="2000" kern="1200" cap="none" spc="0" normalizeH="0" baseline="0" noProof="1">
                  <a:latin typeface="黑体" pitchFamily="49" charset="-122"/>
                  <a:ea typeface="黑体" pitchFamily="49" charset="-122"/>
                  <a:cs typeface="+mn-cs"/>
                  <a:sym typeface="宋体" pitchFamily="2" charset="-122"/>
                </a:endParaRPr>
              </a:p>
              <a:p>
                <a:pPr marR="0" algn="ctr" defTabSz="914400"/>
                <a:r>
                  <a:rPr kumimoji="0" lang="zh-CN" altLang="en-US" sz="2000" kern="1200" cap="none" spc="0" normalizeH="0" baseline="0" noProof="1">
                    <a:latin typeface="黑体" pitchFamily="49" charset="-122"/>
                    <a:ea typeface="黑体" pitchFamily="49" charset="-122"/>
                    <a:cs typeface="+mn-cs"/>
                    <a:sym typeface="宋体" pitchFamily="2" charset="-122"/>
                  </a:rPr>
                  <a:t>核心概念：市场经济</a:t>
                </a:r>
                <a:endParaRPr kumimoji="0" lang="zh-CN" altLang="en-US" sz="2000" kern="1200" cap="none" spc="0" normalizeH="0" baseline="0" noProof="1">
                  <a:latin typeface="黑体" pitchFamily="49" charset="-122"/>
                  <a:ea typeface="黑体" pitchFamily="49" charset="-122"/>
                  <a:cs typeface="+mn-cs"/>
                  <a:sym typeface="宋体" pitchFamily="2" charset="-122"/>
                </a:endParaRPr>
              </a:p>
              <a:p>
                <a:pPr marR="0" algn="ctr" defTabSz="914400"/>
                <a:r>
                  <a:rPr kumimoji="0" lang="zh-CN" altLang="en-US" sz="2000" b="1" kern="1200" cap="none" spc="0" normalizeH="0" baseline="0" noProof="1">
                    <a:latin typeface="楷体_GB2312" pitchFamily="49" charset="-122"/>
                    <a:ea typeface="楷体_GB2312" pitchFamily="49" charset="-122"/>
                    <a:cs typeface="+mn-cs"/>
                    <a:sym typeface="宋体" pitchFamily="2" charset="-122"/>
                  </a:rPr>
                  <a:t>第一、二单元</a:t>
                </a:r>
                <a:endParaRPr kumimoji="0" lang="zh-CN" altLang="en-US" sz="2000" b="1" kern="1200" cap="none" spc="0" normalizeH="0" baseline="0" noProof="1">
                  <a:latin typeface="楷体_GB2312" pitchFamily="49" charset="-122"/>
                  <a:ea typeface="楷体_GB2312" pitchFamily="49" charset="-122"/>
                  <a:cs typeface="+mn-cs"/>
                  <a:sym typeface="宋体" pitchFamily="2" charset="-122"/>
                </a:endParaRPr>
              </a:p>
              <a:p>
                <a:pPr marR="0" algn="ctr" defTabSz="914400"/>
                <a:endParaRPr kumimoji="0" lang="zh-CN" altLang="en-US" sz="2000" kern="1200" cap="none" spc="0" normalizeH="0" baseline="0" noProof="1">
                  <a:latin typeface="黑体" pitchFamily="49" charset="-122"/>
                  <a:ea typeface="黑体" pitchFamily="49" charset="-122"/>
                  <a:cs typeface="+mn-cs"/>
                  <a:sym typeface="宋体" pitchFamily="2" charset="-122"/>
                </a:endParaRPr>
              </a:p>
            </p:txBody>
          </p:sp>
        </p:grpSp>
        <p:grpSp>
          <p:nvGrpSpPr>
            <p:cNvPr id="15368" name="组合 134151"/>
            <p:cNvGrpSpPr/>
            <p:nvPr/>
          </p:nvGrpSpPr>
          <p:grpSpPr>
            <a:xfrm>
              <a:off x="755650" y="4149725"/>
              <a:ext cx="2736850" cy="1384300"/>
              <a:chOff x="0" y="0"/>
              <a:chExt cx="1776" cy="970"/>
            </a:xfrm>
          </p:grpSpPr>
          <p:sp>
            <p:nvSpPr>
              <p:cNvPr id="15369" name="矩形 134152"/>
              <p:cNvSpPr/>
              <p:nvPr/>
            </p:nvSpPr>
            <p:spPr>
              <a:xfrm>
                <a:off x="0" y="0"/>
                <a:ext cx="1758" cy="908"/>
              </a:xfrm>
              <a:prstGeom prst="rect">
                <a:avLst/>
              </a:prstGeom>
              <a:solidFill>
                <a:schemeClr val="bg1"/>
              </a:solidFill>
              <a:ln w="9525" cap="flat" cmpd="sng">
                <a:solidFill>
                  <a:schemeClr val="bg1"/>
                </a:solidFill>
                <a:prstDash val="solid"/>
                <a:miter/>
                <a:headEnd type="none" w="med" len="med"/>
                <a:tailEnd type="none" w="med" len="med"/>
              </a:ln>
              <a:effectLst>
                <a:outerShdw dist="107763" dir="2699999" algn="ctr" rotWithShape="0">
                  <a:schemeClr val="bg2">
                    <a:alpha val="50000"/>
                  </a:schemeClr>
                </a:outerShdw>
              </a:effectLst>
            </p:spPr>
            <p:txBody>
              <a:bodyPr anchor="t"/>
              <a:p>
                <a:pPr indent="0"/>
                <a:endParaRPr lang="zh-CN" altLang="en-US">
                  <a:latin typeface="Arial" panose="020B0604020202090204" pitchFamily="34" charset="0"/>
                  <a:ea typeface="宋体" pitchFamily="2" charset="-122"/>
                </a:endParaRPr>
              </a:p>
            </p:txBody>
          </p:sp>
          <p:sp>
            <p:nvSpPr>
              <p:cNvPr id="15370" name="文本框 134153"/>
              <p:cNvSpPr txBox="1"/>
              <p:nvPr/>
            </p:nvSpPr>
            <p:spPr>
              <a:xfrm>
                <a:off x="0" y="45"/>
                <a:ext cx="1776" cy="925"/>
              </a:xfrm>
              <a:prstGeom prst="rect">
                <a:avLst/>
              </a:prstGeom>
              <a:solidFill>
                <a:srgbClr val="FFC000"/>
              </a:solidFill>
              <a:ln w="9525" cap="flat" cmpd="sng">
                <a:solidFill>
                  <a:schemeClr val="bg1"/>
                </a:solidFill>
                <a:prstDash val="solid"/>
                <a:miter/>
                <a:headEnd type="none" w="med" len="med"/>
                <a:tailEnd type="none" w="med" len="med"/>
              </a:ln>
            </p:spPr>
            <p:txBody>
              <a:bodyPr anchor="t">
                <a:spAutoFit/>
              </a:bodyPr>
              <a:p>
                <a:pPr indent="0" algn="ctr"/>
                <a:r>
                  <a:rPr lang="zh-CN" altLang="en-US" sz="2000">
                    <a:latin typeface="黑体" pitchFamily="49" charset="-122"/>
                    <a:ea typeface="黑体" pitchFamily="49" charset="-122"/>
                  </a:rPr>
                  <a:t>政治</a:t>
                </a:r>
                <a:r>
                  <a:rPr lang="zh-CN" altLang="en-US" sz="2000">
                    <a:solidFill>
                      <a:srgbClr val="993300"/>
                    </a:solidFill>
                    <a:latin typeface="Arial" panose="020B0604020202090204" pitchFamily="34" charset="0"/>
                    <a:ea typeface="黑体" pitchFamily="49" charset="-122"/>
                  </a:rPr>
                  <a:t>建设</a:t>
                </a:r>
                <a:endParaRPr lang="zh-CN" altLang="en-US" sz="2000" b="1">
                  <a:latin typeface="楷体_GB2312" pitchFamily="49" charset="-122"/>
                  <a:ea typeface="楷体_GB2312" pitchFamily="49" charset="-122"/>
                </a:endParaRPr>
              </a:p>
              <a:p>
                <a:pPr indent="0" algn="ctr"/>
                <a:r>
                  <a:rPr lang="zh-CN" altLang="en-US" sz="2000">
                    <a:latin typeface="黑体" pitchFamily="49" charset="-122"/>
                    <a:ea typeface="黑体" pitchFamily="49" charset="-122"/>
                  </a:rPr>
                  <a:t>核心概念：民主政治</a:t>
                </a:r>
                <a:endParaRPr lang="zh-CN" altLang="en-US" sz="2000">
                  <a:latin typeface="黑体" pitchFamily="49" charset="-122"/>
                  <a:ea typeface="黑体" pitchFamily="49" charset="-122"/>
                </a:endParaRPr>
              </a:p>
              <a:p>
                <a:pPr indent="0" algn="ctr"/>
                <a:r>
                  <a:rPr lang="zh-CN" altLang="en-US" sz="2000" b="1">
                    <a:latin typeface="Arial" panose="020B0604020202090204" pitchFamily="34" charset="0"/>
                    <a:ea typeface="黑体" pitchFamily="49" charset="-122"/>
                  </a:rPr>
                  <a:t>第三、四单元</a:t>
                </a:r>
                <a:endParaRPr lang="zh-CN" altLang="en-US" sz="2000" b="1">
                  <a:latin typeface="Arial" panose="020B0604020202090204" pitchFamily="34" charset="0"/>
                  <a:ea typeface="黑体" pitchFamily="49" charset="-122"/>
                </a:endParaRPr>
              </a:p>
              <a:p>
                <a:pPr indent="0" algn="ctr"/>
                <a:endParaRPr lang="zh-CN" altLang="en-US" sz="2000">
                  <a:latin typeface="黑体" pitchFamily="49" charset="-122"/>
                  <a:ea typeface="黑体" pitchFamily="49" charset="-122"/>
                </a:endParaRPr>
              </a:p>
            </p:txBody>
          </p:sp>
        </p:grpSp>
        <p:grpSp>
          <p:nvGrpSpPr>
            <p:cNvPr id="15371" name="组合 134154"/>
            <p:cNvGrpSpPr/>
            <p:nvPr/>
          </p:nvGrpSpPr>
          <p:grpSpPr>
            <a:xfrm>
              <a:off x="5940425" y="4149725"/>
              <a:ext cx="2663825" cy="1370013"/>
              <a:chOff x="0" y="0"/>
              <a:chExt cx="1728" cy="1251"/>
            </a:xfrm>
          </p:grpSpPr>
          <p:sp>
            <p:nvSpPr>
              <p:cNvPr id="15372" name="矩形 134155"/>
              <p:cNvSpPr/>
              <p:nvPr/>
            </p:nvSpPr>
            <p:spPr>
              <a:xfrm>
                <a:off x="0" y="0"/>
                <a:ext cx="1728" cy="907"/>
              </a:xfrm>
              <a:prstGeom prst="rect">
                <a:avLst/>
              </a:prstGeom>
              <a:solidFill>
                <a:schemeClr val="bg1"/>
              </a:solidFill>
              <a:ln w="9525" cap="flat" cmpd="sng">
                <a:solidFill>
                  <a:schemeClr val="bg1"/>
                </a:solidFill>
                <a:prstDash val="solid"/>
                <a:miter/>
                <a:headEnd type="none" w="med" len="med"/>
                <a:tailEnd type="none" w="med" len="med"/>
              </a:ln>
              <a:effectLst>
                <a:outerShdw dist="107763" dir="2699999" algn="ctr" rotWithShape="0">
                  <a:schemeClr val="bg2">
                    <a:alpha val="50000"/>
                  </a:schemeClr>
                </a:outerShdw>
              </a:effectLst>
            </p:spPr>
            <p:txBody>
              <a:bodyPr anchor="t"/>
              <a:p>
                <a:pPr indent="0"/>
                <a:endParaRPr lang="zh-CN" altLang="en-US">
                  <a:latin typeface="Arial" panose="020B0604020202090204" pitchFamily="34" charset="0"/>
                  <a:ea typeface="宋体" pitchFamily="2" charset="-122"/>
                </a:endParaRPr>
              </a:p>
            </p:txBody>
          </p:sp>
          <p:sp>
            <p:nvSpPr>
              <p:cNvPr id="15373" name="文本框 134156"/>
              <p:cNvSpPr txBox="1"/>
              <p:nvPr/>
            </p:nvSpPr>
            <p:spPr>
              <a:xfrm>
                <a:off x="0" y="45"/>
                <a:ext cx="1724" cy="1206"/>
              </a:xfrm>
              <a:prstGeom prst="rect">
                <a:avLst/>
              </a:prstGeom>
              <a:solidFill>
                <a:srgbClr val="00B0F0"/>
              </a:solidFill>
              <a:ln w="9525" cap="flat" cmpd="sng">
                <a:solidFill>
                  <a:schemeClr val="bg1"/>
                </a:solidFill>
                <a:prstDash val="solid"/>
                <a:miter/>
                <a:headEnd type="none" w="med" len="med"/>
                <a:tailEnd type="none" w="med" len="med"/>
              </a:ln>
            </p:spPr>
            <p:txBody>
              <a:bodyPr anchor="t">
                <a:spAutoFit/>
              </a:bodyPr>
              <a:p>
                <a:pPr indent="0" algn="ctr"/>
                <a:r>
                  <a:rPr lang="zh-CN" altLang="en-US" sz="2000">
                    <a:latin typeface="黑体" pitchFamily="49" charset="-122"/>
                    <a:ea typeface="黑体" pitchFamily="49" charset="-122"/>
                  </a:rPr>
                  <a:t>文化、社会</a:t>
                </a:r>
                <a:r>
                  <a:rPr lang="zh-CN" altLang="en-US" sz="2000">
                    <a:solidFill>
                      <a:srgbClr val="993300"/>
                    </a:solidFill>
                    <a:latin typeface="Arial" panose="020B0604020202090204" pitchFamily="34" charset="0"/>
                    <a:ea typeface="黑体" pitchFamily="49" charset="-122"/>
                  </a:rPr>
                  <a:t>建设</a:t>
                </a:r>
                <a:endParaRPr lang="zh-CN" altLang="en-US" sz="2000" b="1">
                  <a:latin typeface="楷体_GB2312" pitchFamily="49" charset="-122"/>
                  <a:ea typeface="楷体_GB2312" pitchFamily="49" charset="-122"/>
                </a:endParaRPr>
              </a:p>
              <a:p>
                <a:pPr indent="0" algn="ctr"/>
                <a:r>
                  <a:rPr lang="zh-CN" altLang="en-US" sz="2000">
                    <a:latin typeface="黑体" pitchFamily="49" charset="-122"/>
                    <a:ea typeface="黑体" pitchFamily="49" charset="-122"/>
                  </a:rPr>
                  <a:t>核心概念：和谐社会</a:t>
                </a:r>
                <a:r>
                  <a:rPr lang="zh-CN" altLang="en-US" sz="2000" b="1">
                    <a:latin typeface="Arial" panose="020B0604020202090204" pitchFamily="34" charset="0"/>
                    <a:ea typeface="黑体" pitchFamily="49" charset="-122"/>
                  </a:rPr>
                  <a:t>第五单元</a:t>
                </a:r>
                <a:endParaRPr lang="zh-CN" altLang="en-US" sz="2000" b="1">
                  <a:latin typeface="Arial" panose="020B0604020202090204" pitchFamily="34" charset="0"/>
                  <a:ea typeface="黑体" pitchFamily="49" charset="-122"/>
                </a:endParaRPr>
              </a:p>
              <a:p>
                <a:pPr indent="0" algn="ctr"/>
                <a:endParaRPr lang="zh-CN" altLang="en-US" sz="2000">
                  <a:latin typeface="黑体" pitchFamily="49" charset="-122"/>
                  <a:ea typeface="黑体" pitchFamily="49" charset="-122"/>
                </a:endParaRPr>
              </a:p>
            </p:txBody>
          </p:sp>
        </p:grpSp>
      </p:grpSp>
    </p:spTree>
    <p:custDataLst>
      <p:tags r:id="rId1"/>
    </p:custData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7409" name="组合 135170"/>
          <p:cNvGrpSpPr/>
          <p:nvPr/>
        </p:nvGrpSpPr>
        <p:grpSpPr>
          <a:xfrm>
            <a:off x="800100" y="1196975"/>
            <a:ext cx="7491413" cy="4968875"/>
            <a:chOff x="-246" y="0"/>
            <a:chExt cx="13570" cy="9534"/>
          </a:xfrm>
        </p:grpSpPr>
        <p:sp>
          <p:nvSpPr>
            <p:cNvPr id="6" name="圆角矩形 5"/>
            <p:cNvSpPr/>
            <p:nvPr/>
          </p:nvSpPr>
          <p:spPr>
            <a:xfrm>
              <a:off x="1" y="0"/>
              <a:ext cx="7201" cy="786"/>
            </a:xfrm>
            <a:prstGeom prst="roundRect">
              <a:avLst>
                <a:gd name="adj" fmla="val 50000"/>
              </a:avLst>
            </a:prstGeom>
            <a:solidFill>
              <a:schemeClr val="accent1"/>
            </a:solidFill>
            <a:ln w="38100" cap="flat" cmpd="sng">
              <a:solidFill>
                <a:srgbClr val="FFFFFF"/>
              </a:solidFill>
              <a:prstDash val="solid"/>
              <a:headEnd type="none" w="med" len="med"/>
              <a:tailEnd type="none" w="med" len="med"/>
            </a:ln>
            <a:effectLst>
              <a:outerShdw dist="63500" dir="3187806" algn="ctr" rotWithShape="0">
                <a:srgbClr val="001D3A"/>
              </a:outerShdw>
            </a:effectLst>
          </p:spPr>
          <p:txBody>
            <a:bodyPr wrap="none" anchor="ctr"/>
            <a:p>
              <a:pPr marL="0" marR="0" indent="0" algn="ctr" defTabSz="914400" rtl="0" eaLnBrk="0" fontAlgn="base" latinLnBrk="0" hangingPunct="0">
                <a:lnSpc>
                  <a:spcPct val="100000"/>
                </a:lnSpc>
                <a:spcBef>
                  <a:spcPct val="0"/>
                </a:spcBef>
                <a:spcAft>
                  <a:spcPct val="0"/>
                </a:spcAft>
                <a:buFont typeface="Arial" panose="020B0604020202090204" pitchFamily="34" charset="0"/>
                <a:buNone/>
              </a:pPr>
              <a:r>
                <a:rPr kumimoji="0" lang="zh-CN" altLang="en-US" sz="2400" b="1" i="0" u="none" strike="noStrike" kern="1200" cap="none" spc="0" normalizeH="0" baseline="0" noProof="1">
                  <a:solidFill>
                    <a:srgbClr val="FFFF00"/>
                  </a:solidFill>
                  <a:effectLst>
                    <a:outerShdw blurRad="38100" dist="38100" dir="2700000">
                      <a:srgbClr val="000000"/>
                    </a:outerShdw>
                  </a:effectLst>
                  <a:latin typeface="Arial" panose="020B0604020202090204" pitchFamily="34" charset="0"/>
                  <a:ea typeface="华文行楷" pitchFamily="2" charset="-122"/>
                  <a:cs typeface="+mn-cs"/>
                  <a:sym typeface="宋体" pitchFamily="2" charset="-122"/>
                </a:rPr>
                <a:t>三维目标是一个整体</a:t>
              </a:r>
              <a:endParaRPr kumimoji="0" lang="zh-CN" altLang="en-US" sz="2400" b="1" i="0" u="none" strike="noStrike" kern="1200" cap="none" spc="0" normalizeH="0" baseline="0" noProof="1">
                <a:solidFill>
                  <a:srgbClr val="FFFF00"/>
                </a:solidFill>
                <a:effectLst>
                  <a:outerShdw blurRad="38100" dist="38100" dir="2700000">
                    <a:srgbClr val="000000"/>
                  </a:outerShdw>
                </a:effectLst>
                <a:latin typeface="Arial" panose="020B0604020202090204" pitchFamily="34" charset="0"/>
                <a:ea typeface="华文行楷" pitchFamily="2" charset="-122"/>
                <a:cs typeface="+mn-cs"/>
                <a:sym typeface="宋体" pitchFamily="2" charset="-122"/>
              </a:endParaRPr>
            </a:p>
          </p:txBody>
        </p:sp>
        <p:grpSp>
          <p:nvGrpSpPr>
            <p:cNvPr id="17411" name="组合 135172"/>
            <p:cNvGrpSpPr/>
            <p:nvPr/>
          </p:nvGrpSpPr>
          <p:grpSpPr>
            <a:xfrm>
              <a:off x="435" y="1700"/>
              <a:ext cx="2400" cy="3255"/>
              <a:chOff x="0" y="0"/>
              <a:chExt cx="960" cy="1302"/>
            </a:xfrm>
          </p:grpSpPr>
          <p:grpSp>
            <p:nvGrpSpPr>
              <p:cNvPr id="17412" name="组合 135173"/>
              <p:cNvGrpSpPr/>
              <p:nvPr/>
            </p:nvGrpSpPr>
            <p:grpSpPr>
              <a:xfrm>
                <a:off x="0" y="0"/>
                <a:ext cx="960" cy="965"/>
                <a:chOff x="0" y="0"/>
                <a:chExt cx="1152" cy="1152"/>
              </a:xfrm>
            </p:grpSpPr>
            <p:grpSp>
              <p:nvGrpSpPr>
                <p:cNvPr id="17413" name="组合 135174"/>
                <p:cNvGrpSpPr/>
                <p:nvPr/>
              </p:nvGrpSpPr>
              <p:grpSpPr>
                <a:xfrm>
                  <a:off x="0" y="0"/>
                  <a:ext cx="1152" cy="1152"/>
                  <a:chOff x="0" y="0"/>
                  <a:chExt cx="1680" cy="1680"/>
                </a:xfrm>
              </p:grpSpPr>
              <p:sp>
                <p:nvSpPr>
                  <p:cNvPr id="17414" name="椭圆 135175"/>
                  <p:cNvSpPr/>
                  <p:nvPr/>
                </p:nvSpPr>
                <p:spPr>
                  <a:xfrm>
                    <a:off x="0" y="0"/>
                    <a:ext cx="1680" cy="1680"/>
                  </a:xfrm>
                  <a:prstGeom prst="ellipse">
                    <a:avLst/>
                  </a:prstGeom>
                  <a:gradFill rotWithShape="1">
                    <a:gsLst>
                      <a:gs pos="0">
                        <a:schemeClr val="folHlink"/>
                      </a:gs>
                      <a:gs pos="100000">
                        <a:srgbClr val="253200"/>
                      </a:gs>
                    </a:gsLst>
                    <a:lin ang="5400000" scaled="1"/>
                    <a:tileRect/>
                  </a:gradFill>
                  <a:ln w="9525">
                    <a:noFill/>
                  </a:ln>
                </p:spPr>
                <p:txBody>
                  <a:bodyPr anchor="t"/>
                  <a:p>
                    <a:pPr indent="0"/>
                    <a:endParaRPr lang="zh-CN" altLang="en-US">
                      <a:latin typeface="Arial" panose="020B0604020202090204" pitchFamily="34" charset="0"/>
                      <a:ea typeface="宋体" pitchFamily="2" charset="-122"/>
                    </a:endParaRPr>
                  </a:p>
                </p:txBody>
              </p:sp>
              <p:sp>
                <p:nvSpPr>
                  <p:cNvPr id="17415" name="任意多边形 135176"/>
                  <p:cNvSpPr/>
                  <p:nvPr/>
                </p:nvSpPr>
                <p:spPr>
                  <a:xfrm>
                    <a:off x="192" y="28"/>
                    <a:ext cx="1296" cy="634"/>
                  </a:xfrm>
                  <a:custGeom>
                    <a:avLst/>
                    <a:gdLst/>
                    <a:ahLst/>
                    <a:cxnLst>
                      <a:cxn ang="0">
                        <a:pos x="1276" y="357"/>
                      </a:cxn>
                      <a:cxn ang="0">
                        <a:pos x="1292" y="394"/>
                      </a:cxn>
                      <a:cxn ang="0">
                        <a:pos x="1296" y="428"/>
                      </a:cxn>
                      <a:cxn ang="0">
                        <a:pos x="1290" y="459"/>
                      </a:cxn>
                      <a:cxn ang="0">
                        <a:pos x="1273" y="490"/>
                      </a:cxn>
                      <a:cxn ang="0">
                        <a:pos x="1248" y="516"/>
                      </a:cxn>
                      <a:cxn ang="0">
                        <a:pos x="1216" y="538"/>
                      </a:cxn>
                      <a:cxn ang="0">
                        <a:pos x="1173" y="559"/>
                      </a:cxn>
                      <a:cxn ang="0">
                        <a:pos x="1125" y="578"/>
                      </a:cxn>
                      <a:cxn ang="0">
                        <a:pos x="1071" y="594"/>
                      </a:cxn>
                      <a:cxn ang="0">
                        <a:pos x="1011" y="608"/>
                      </a:cxn>
                      <a:cxn ang="0">
                        <a:pos x="949" y="618"/>
                      </a:cxn>
                      <a:cxn ang="0">
                        <a:pos x="879" y="627"/>
                      </a:cxn>
                      <a:cxn ang="0">
                        <a:pos x="808" y="632"/>
                      </a:cxn>
                      <a:cxn ang="0">
                        <a:pos x="780" y="634"/>
                      </a:cxn>
                      <a:cxn ang="0">
                        <a:pos x="467" y="634"/>
                      </a:cxn>
                      <a:cxn ang="0">
                        <a:pos x="463" y="634"/>
                      </a:cxn>
                      <a:cxn ang="0">
                        <a:pos x="401" y="630"/>
                      </a:cxn>
                      <a:cxn ang="0">
                        <a:pos x="341" y="627"/>
                      </a:cxn>
                      <a:cxn ang="0">
                        <a:pos x="285" y="620"/>
                      </a:cxn>
                      <a:cxn ang="0">
                        <a:pos x="231" y="614"/>
                      </a:cxn>
                      <a:cxn ang="0">
                        <a:pos x="182" y="603"/>
                      </a:cxn>
                      <a:cxn ang="0">
                        <a:pos x="138" y="590"/>
                      </a:cxn>
                      <a:cxn ang="0">
                        <a:pos x="100" y="577"/>
                      </a:cxn>
                      <a:cxn ang="0">
                        <a:pos x="66" y="561"/>
                      </a:cxn>
                      <a:cxn ang="0">
                        <a:pos x="38" y="541"/>
                      </a:cxn>
                      <a:cxn ang="0">
                        <a:pos x="18" y="519"/>
                      </a:cxn>
                      <a:cxn ang="0">
                        <a:pos x="6" y="493"/>
                      </a:cxn>
                      <a:cxn ang="0">
                        <a:pos x="0" y="467"/>
                      </a:cxn>
                      <a:cxn ang="0">
                        <a:pos x="0" y="463"/>
                      </a:cxn>
                      <a:cxn ang="0">
                        <a:pos x="4" y="434"/>
                      </a:cxn>
                      <a:cxn ang="0">
                        <a:pos x="16" y="397"/>
                      </a:cxn>
                      <a:cxn ang="0">
                        <a:pos x="50" y="329"/>
                      </a:cxn>
                      <a:cxn ang="0">
                        <a:pos x="92" y="266"/>
                      </a:cxn>
                      <a:cxn ang="0">
                        <a:pos x="144" y="209"/>
                      </a:cxn>
                      <a:cxn ang="0">
                        <a:pos x="200" y="157"/>
                      </a:cxn>
                      <a:cxn ang="0">
                        <a:pos x="265" y="111"/>
                      </a:cxn>
                      <a:cxn ang="0">
                        <a:pos x="335" y="73"/>
                      </a:cxn>
                      <a:cxn ang="0">
                        <a:pos x="407" y="42"/>
                      </a:cxn>
                      <a:cxn ang="0">
                        <a:pos x="488" y="19"/>
                      </a:cxn>
                      <a:cxn ang="0">
                        <a:pos x="570" y="5"/>
                      </a:cxn>
                      <a:cxn ang="0">
                        <a:pos x="654" y="0"/>
                      </a:cxn>
                      <a:cxn ang="0">
                        <a:pos x="745" y="5"/>
                      </a:cxn>
                      <a:cxn ang="0">
                        <a:pos x="831" y="20"/>
                      </a:cxn>
                      <a:cxn ang="0">
                        <a:pos x="914" y="47"/>
                      </a:cxn>
                      <a:cxn ang="0">
                        <a:pos x="991" y="80"/>
                      </a:cxn>
                      <a:cxn ang="0">
                        <a:pos x="1062" y="122"/>
                      </a:cxn>
                      <a:cxn ang="0">
                        <a:pos x="1127" y="173"/>
                      </a:cxn>
                      <a:cxn ang="0">
                        <a:pos x="1185" y="228"/>
                      </a:cxn>
                      <a:cxn ang="0">
                        <a:pos x="1234" y="289"/>
                      </a:cxn>
                      <a:cxn ang="0">
                        <a:pos x="1276" y="357"/>
                      </a:cxn>
                    </a:cxnLst>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rotWithShape="1">
                    <a:gsLst>
                      <a:gs pos="0">
                        <a:srgbClr val="FFFFFF"/>
                      </a:gs>
                      <a:gs pos="100000">
                        <a:schemeClr val="folHlink"/>
                      </a:gs>
                    </a:gsLst>
                    <a:lin ang="5400000" scaled="1"/>
                    <a:tileRect/>
                  </a:gradFill>
                  <a:ln w="9525">
                    <a:noFill/>
                  </a:ln>
                </p:spPr>
                <p:txBody>
                  <a:bodyPr/>
                  <a:p>
                    <a:endParaRPr lang="zh-CN" altLang="en-US"/>
                  </a:p>
                </p:txBody>
              </p:sp>
            </p:grpSp>
            <p:sp>
              <p:nvSpPr>
                <p:cNvPr id="49" name="文本框 48"/>
                <p:cNvSpPr txBox="1"/>
                <p:nvPr/>
              </p:nvSpPr>
              <p:spPr>
                <a:xfrm>
                  <a:off x="173" y="308"/>
                  <a:ext cx="756" cy="435"/>
                </a:xfrm>
                <a:prstGeom prst="rect">
                  <a:avLst/>
                </a:prstGeom>
                <a:noFill/>
                <a:ln w="9525">
                  <a:noFill/>
                </a:ln>
              </p:spPr>
              <p:txBody>
                <a:bodyPr wrap="none">
                  <a:spAutoFit/>
                </a:bodyPr>
                <a:p>
                  <a:pPr marR="0" algn="ctr" defTabSz="914400" eaLnBrk="0" hangingPunct="0"/>
                  <a:r>
                    <a:rPr kumimoji="0" lang="zh-CN" altLang="en-US" sz="2800" b="1" kern="1200" cap="none" spc="0" normalizeH="0" baseline="0" noProof="1">
                      <a:solidFill>
                        <a:schemeClr val="bg1"/>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rPr>
                    <a:t>认知</a:t>
                  </a:r>
                  <a:endParaRPr kumimoji="0" lang="zh-CN" altLang="en-US" sz="2800" b="1" kern="1200" cap="none" spc="0" normalizeH="0" baseline="0" noProof="1">
                    <a:solidFill>
                      <a:schemeClr val="bg1"/>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endParaRPr>
                </a:p>
              </p:txBody>
            </p:sp>
          </p:grpSp>
          <p:sp>
            <p:nvSpPr>
              <p:cNvPr id="17417" name="椭圆 135178"/>
              <p:cNvSpPr/>
              <p:nvPr/>
            </p:nvSpPr>
            <p:spPr>
              <a:xfrm>
                <a:off x="27" y="995"/>
                <a:ext cx="917" cy="307"/>
              </a:xfrm>
              <a:prstGeom prst="ellipse">
                <a:avLst/>
              </a:prstGeom>
              <a:gradFill rotWithShape="1">
                <a:gsLst>
                  <a:gs pos="0">
                    <a:srgbClr val="969696">
                      <a:alpha val="57999"/>
                    </a:srgbClr>
                  </a:gs>
                  <a:gs pos="100000">
                    <a:srgbClr val="B6B6B6">
                      <a:alpha val="0"/>
                    </a:srgbClr>
                  </a:gs>
                </a:gsLst>
                <a:path path="shape">
                  <a:fillToRect l="50000" t="50000" r="50000" b="50000"/>
                </a:path>
                <a:tileRect/>
              </a:gradFill>
              <a:ln w="9525">
                <a:noFill/>
              </a:ln>
            </p:spPr>
            <p:txBody>
              <a:bodyPr anchor="t"/>
              <a:p>
                <a:pPr indent="0"/>
                <a:endParaRPr lang="zh-CN" altLang="en-US">
                  <a:latin typeface="Arial" panose="020B0604020202090204" pitchFamily="34" charset="0"/>
                  <a:ea typeface="宋体" pitchFamily="2" charset="-122"/>
                </a:endParaRPr>
              </a:p>
            </p:txBody>
          </p:sp>
        </p:grpSp>
        <p:grpSp>
          <p:nvGrpSpPr>
            <p:cNvPr id="17418" name="组合 135179"/>
            <p:cNvGrpSpPr/>
            <p:nvPr/>
          </p:nvGrpSpPr>
          <p:grpSpPr>
            <a:xfrm>
              <a:off x="10170" y="1699"/>
              <a:ext cx="2400" cy="3290"/>
              <a:chOff x="0" y="0"/>
              <a:chExt cx="960" cy="1316"/>
            </a:xfrm>
          </p:grpSpPr>
          <p:grpSp>
            <p:nvGrpSpPr>
              <p:cNvPr id="17419" name="组合 135180"/>
              <p:cNvGrpSpPr/>
              <p:nvPr/>
            </p:nvGrpSpPr>
            <p:grpSpPr>
              <a:xfrm>
                <a:off x="0" y="0"/>
                <a:ext cx="960" cy="958"/>
                <a:chOff x="0" y="0"/>
                <a:chExt cx="1680" cy="1680"/>
              </a:xfrm>
            </p:grpSpPr>
            <p:sp>
              <p:nvSpPr>
                <p:cNvPr id="17420" name="椭圆 135181"/>
                <p:cNvSpPr/>
                <p:nvPr/>
              </p:nvSpPr>
              <p:spPr>
                <a:xfrm>
                  <a:off x="0" y="0"/>
                  <a:ext cx="1680" cy="1680"/>
                </a:xfrm>
                <a:prstGeom prst="ellipse">
                  <a:avLst/>
                </a:prstGeom>
                <a:gradFill rotWithShape="1">
                  <a:gsLst>
                    <a:gs pos="0">
                      <a:schemeClr val="hlink"/>
                    </a:gs>
                    <a:gs pos="100000">
                      <a:srgbClr val="004F4F"/>
                    </a:gs>
                  </a:gsLst>
                  <a:lin ang="5400000" scaled="1"/>
                  <a:tileRect/>
                </a:gradFill>
                <a:ln w="9525">
                  <a:noFill/>
                </a:ln>
              </p:spPr>
              <p:txBody>
                <a:bodyPr anchor="t"/>
                <a:p>
                  <a:pPr indent="0"/>
                  <a:endParaRPr lang="zh-CN" altLang="en-US">
                    <a:latin typeface="Arial" panose="020B0604020202090204" pitchFamily="34" charset="0"/>
                    <a:ea typeface="宋体" pitchFamily="2" charset="-122"/>
                  </a:endParaRPr>
                </a:p>
              </p:txBody>
            </p:sp>
            <p:sp>
              <p:nvSpPr>
                <p:cNvPr id="17421" name="任意多边形 135182"/>
                <p:cNvSpPr/>
                <p:nvPr/>
              </p:nvSpPr>
              <p:spPr>
                <a:xfrm>
                  <a:off x="192" y="28"/>
                  <a:ext cx="1296" cy="634"/>
                </a:xfrm>
                <a:custGeom>
                  <a:avLst/>
                  <a:gdLst/>
                  <a:ahLst/>
                  <a:cxnLst>
                    <a:cxn ang="0">
                      <a:pos x="1276" y="357"/>
                    </a:cxn>
                    <a:cxn ang="0">
                      <a:pos x="1292" y="394"/>
                    </a:cxn>
                    <a:cxn ang="0">
                      <a:pos x="1296" y="428"/>
                    </a:cxn>
                    <a:cxn ang="0">
                      <a:pos x="1290" y="459"/>
                    </a:cxn>
                    <a:cxn ang="0">
                      <a:pos x="1273" y="490"/>
                    </a:cxn>
                    <a:cxn ang="0">
                      <a:pos x="1248" y="516"/>
                    </a:cxn>
                    <a:cxn ang="0">
                      <a:pos x="1216" y="538"/>
                    </a:cxn>
                    <a:cxn ang="0">
                      <a:pos x="1173" y="559"/>
                    </a:cxn>
                    <a:cxn ang="0">
                      <a:pos x="1125" y="578"/>
                    </a:cxn>
                    <a:cxn ang="0">
                      <a:pos x="1071" y="594"/>
                    </a:cxn>
                    <a:cxn ang="0">
                      <a:pos x="1011" y="608"/>
                    </a:cxn>
                    <a:cxn ang="0">
                      <a:pos x="949" y="618"/>
                    </a:cxn>
                    <a:cxn ang="0">
                      <a:pos x="879" y="627"/>
                    </a:cxn>
                    <a:cxn ang="0">
                      <a:pos x="808" y="632"/>
                    </a:cxn>
                    <a:cxn ang="0">
                      <a:pos x="780" y="634"/>
                    </a:cxn>
                    <a:cxn ang="0">
                      <a:pos x="467" y="634"/>
                    </a:cxn>
                    <a:cxn ang="0">
                      <a:pos x="463" y="634"/>
                    </a:cxn>
                    <a:cxn ang="0">
                      <a:pos x="401" y="630"/>
                    </a:cxn>
                    <a:cxn ang="0">
                      <a:pos x="341" y="627"/>
                    </a:cxn>
                    <a:cxn ang="0">
                      <a:pos x="285" y="620"/>
                    </a:cxn>
                    <a:cxn ang="0">
                      <a:pos x="231" y="614"/>
                    </a:cxn>
                    <a:cxn ang="0">
                      <a:pos x="182" y="603"/>
                    </a:cxn>
                    <a:cxn ang="0">
                      <a:pos x="138" y="590"/>
                    </a:cxn>
                    <a:cxn ang="0">
                      <a:pos x="100" y="577"/>
                    </a:cxn>
                    <a:cxn ang="0">
                      <a:pos x="66" y="561"/>
                    </a:cxn>
                    <a:cxn ang="0">
                      <a:pos x="38" y="541"/>
                    </a:cxn>
                    <a:cxn ang="0">
                      <a:pos x="18" y="519"/>
                    </a:cxn>
                    <a:cxn ang="0">
                      <a:pos x="6" y="493"/>
                    </a:cxn>
                    <a:cxn ang="0">
                      <a:pos x="0" y="467"/>
                    </a:cxn>
                    <a:cxn ang="0">
                      <a:pos x="0" y="463"/>
                    </a:cxn>
                    <a:cxn ang="0">
                      <a:pos x="4" y="434"/>
                    </a:cxn>
                    <a:cxn ang="0">
                      <a:pos x="16" y="397"/>
                    </a:cxn>
                    <a:cxn ang="0">
                      <a:pos x="50" y="329"/>
                    </a:cxn>
                    <a:cxn ang="0">
                      <a:pos x="92" y="266"/>
                    </a:cxn>
                    <a:cxn ang="0">
                      <a:pos x="144" y="209"/>
                    </a:cxn>
                    <a:cxn ang="0">
                      <a:pos x="200" y="157"/>
                    </a:cxn>
                    <a:cxn ang="0">
                      <a:pos x="265" y="111"/>
                    </a:cxn>
                    <a:cxn ang="0">
                      <a:pos x="335" y="73"/>
                    </a:cxn>
                    <a:cxn ang="0">
                      <a:pos x="407" y="42"/>
                    </a:cxn>
                    <a:cxn ang="0">
                      <a:pos x="488" y="19"/>
                    </a:cxn>
                    <a:cxn ang="0">
                      <a:pos x="570" y="5"/>
                    </a:cxn>
                    <a:cxn ang="0">
                      <a:pos x="654" y="0"/>
                    </a:cxn>
                    <a:cxn ang="0">
                      <a:pos x="745" y="5"/>
                    </a:cxn>
                    <a:cxn ang="0">
                      <a:pos x="831" y="20"/>
                    </a:cxn>
                    <a:cxn ang="0">
                      <a:pos x="914" y="47"/>
                    </a:cxn>
                    <a:cxn ang="0">
                      <a:pos x="991" y="80"/>
                    </a:cxn>
                    <a:cxn ang="0">
                      <a:pos x="1062" y="122"/>
                    </a:cxn>
                    <a:cxn ang="0">
                      <a:pos x="1127" y="173"/>
                    </a:cxn>
                    <a:cxn ang="0">
                      <a:pos x="1185" y="228"/>
                    </a:cxn>
                    <a:cxn ang="0">
                      <a:pos x="1234" y="289"/>
                    </a:cxn>
                    <a:cxn ang="0">
                      <a:pos x="1276" y="357"/>
                    </a:cxn>
                  </a:cxnLst>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rotWithShape="1">
                  <a:gsLst>
                    <a:gs pos="0">
                      <a:srgbClr val="FFFFFF"/>
                    </a:gs>
                    <a:gs pos="100000">
                      <a:schemeClr val="hlink"/>
                    </a:gs>
                  </a:gsLst>
                  <a:lin ang="5400000" scaled="1"/>
                  <a:tileRect/>
                </a:gradFill>
                <a:ln w="9525">
                  <a:noFill/>
                </a:ln>
              </p:spPr>
              <p:txBody>
                <a:bodyPr/>
                <a:p>
                  <a:endParaRPr lang="zh-CN" altLang="en-US"/>
                </a:p>
              </p:txBody>
            </p:sp>
          </p:grpSp>
          <p:sp>
            <p:nvSpPr>
              <p:cNvPr id="42" name="文本框 41"/>
              <p:cNvSpPr txBox="1"/>
              <p:nvPr/>
            </p:nvSpPr>
            <p:spPr>
              <a:xfrm>
                <a:off x="30" y="304"/>
                <a:ext cx="865" cy="364"/>
              </a:xfrm>
              <a:prstGeom prst="rect">
                <a:avLst/>
              </a:prstGeom>
              <a:noFill/>
              <a:ln w="9525">
                <a:noFill/>
              </a:ln>
            </p:spPr>
            <p:txBody>
              <a:bodyPr>
                <a:spAutoFit/>
              </a:bodyPr>
              <a:p>
                <a:pPr marR="0" algn="ctr" defTabSz="914400" eaLnBrk="0" hangingPunct="0"/>
                <a:r>
                  <a:rPr kumimoji="0" lang="zh-CN" altLang="en-US" sz="2800" b="1" kern="1200" cap="none" spc="0" normalizeH="0" baseline="0" noProof="1">
                    <a:solidFill>
                      <a:schemeClr val="bg1"/>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rPr>
                  <a:t>运用</a:t>
                </a:r>
                <a:endParaRPr kumimoji="0" lang="zh-CN" altLang="en-US" sz="2800" b="1" kern="1200" cap="none" spc="0" normalizeH="0" baseline="0" noProof="1">
                  <a:solidFill>
                    <a:schemeClr val="bg1"/>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endParaRPr>
              </a:p>
            </p:txBody>
          </p:sp>
          <p:sp>
            <p:nvSpPr>
              <p:cNvPr id="17423" name="椭圆 135184"/>
              <p:cNvSpPr/>
              <p:nvPr/>
            </p:nvSpPr>
            <p:spPr>
              <a:xfrm>
                <a:off x="0" y="1008"/>
                <a:ext cx="916" cy="308"/>
              </a:xfrm>
              <a:prstGeom prst="ellipse">
                <a:avLst/>
              </a:prstGeom>
              <a:gradFill rotWithShape="1">
                <a:gsLst>
                  <a:gs pos="0">
                    <a:srgbClr val="969696">
                      <a:alpha val="57999"/>
                    </a:srgbClr>
                  </a:gs>
                  <a:gs pos="100000">
                    <a:srgbClr val="B6B6B6">
                      <a:alpha val="0"/>
                    </a:srgbClr>
                  </a:gs>
                </a:gsLst>
                <a:path path="shape">
                  <a:fillToRect l="50000" t="50000" r="50000" b="50000"/>
                </a:path>
                <a:tileRect/>
              </a:gradFill>
              <a:ln w="9525">
                <a:noFill/>
              </a:ln>
            </p:spPr>
            <p:txBody>
              <a:bodyPr anchor="t"/>
              <a:p>
                <a:pPr indent="0"/>
                <a:endParaRPr lang="zh-CN" altLang="en-US">
                  <a:latin typeface="Arial" panose="020B0604020202090204" pitchFamily="34" charset="0"/>
                  <a:ea typeface="宋体" pitchFamily="2" charset="-122"/>
                </a:endParaRPr>
              </a:p>
            </p:txBody>
          </p:sp>
        </p:grpSp>
        <p:sp>
          <p:nvSpPr>
            <p:cNvPr id="17424" name="Line 34"/>
            <p:cNvSpPr/>
            <p:nvPr/>
          </p:nvSpPr>
          <p:spPr>
            <a:xfrm rot="618245">
              <a:off x="1582" y="883"/>
              <a:ext cx="142" cy="810"/>
            </a:xfrm>
            <a:prstGeom prst="line">
              <a:avLst/>
            </a:prstGeom>
            <a:ln w="9525" cap="flat" cmpd="sng">
              <a:solidFill>
                <a:srgbClr val="420000"/>
              </a:solidFill>
              <a:prstDash val="dash"/>
              <a:round/>
              <a:headEnd type="none" w="med" len="med"/>
              <a:tailEnd type="triangle" w="med" len="med"/>
            </a:ln>
          </p:spPr>
        </p:sp>
        <p:grpSp>
          <p:nvGrpSpPr>
            <p:cNvPr id="17425" name="组合 135186"/>
            <p:cNvGrpSpPr/>
            <p:nvPr/>
          </p:nvGrpSpPr>
          <p:grpSpPr>
            <a:xfrm>
              <a:off x="5466" y="1700"/>
              <a:ext cx="2340" cy="3132"/>
              <a:chOff x="0" y="0"/>
              <a:chExt cx="936" cy="1253"/>
            </a:xfrm>
          </p:grpSpPr>
          <p:grpSp>
            <p:nvGrpSpPr>
              <p:cNvPr id="17426" name="组合 135187"/>
              <p:cNvGrpSpPr/>
              <p:nvPr/>
            </p:nvGrpSpPr>
            <p:grpSpPr>
              <a:xfrm>
                <a:off x="0" y="0"/>
                <a:ext cx="936" cy="954"/>
                <a:chOff x="0" y="0"/>
                <a:chExt cx="1248" cy="1296"/>
              </a:xfrm>
            </p:grpSpPr>
            <p:grpSp>
              <p:nvGrpSpPr>
                <p:cNvPr id="17427" name="组合 135188"/>
                <p:cNvGrpSpPr/>
                <p:nvPr/>
              </p:nvGrpSpPr>
              <p:grpSpPr>
                <a:xfrm>
                  <a:off x="0" y="0"/>
                  <a:ext cx="1248" cy="1296"/>
                  <a:chOff x="0" y="0"/>
                  <a:chExt cx="1680" cy="1680"/>
                </a:xfrm>
              </p:grpSpPr>
              <p:sp>
                <p:nvSpPr>
                  <p:cNvPr id="17428" name="椭圆 135189"/>
                  <p:cNvSpPr/>
                  <p:nvPr/>
                </p:nvSpPr>
                <p:spPr>
                  <a:xfrm>
                    <a:off x="0" y="0"/>
                    <a:ext cx="1680" cy="1680"/>
                  </a:xfrm>
                  <a:prstGeom prst="ellipse">
                    <a:avLst/>
                  </a:prstGeom>
                  <a:gradFill rotWithShape="1">
                    <a:gsLst>
                      <a:gs pos="0">
                        <a:schemeClr val="accent2"/>
                      </a:gs>
                      <a:gs pos="100000">
                        <a:srgbClr val="202061"/>
                      </a:gs>
                    </a:gsLst>
                    <a:lin ang="5400000" scaled="1"/>
                    <a:tileRect/>
                  </a:gradFill>
                  <a:ln w="9525">
                    <a:noFill/>
                  </a:ln>
                </p:spPr>
                <p:txBody>
                  <a:bodyPr anchor="t"/>
                  <a:p>
                    <a:pPr indent="0"/>
                    <a:endParaRPr lang="zh-CN" altLang="en-US">
                      <a:latin typeface="Arial" panose="020B0604020202090204" pitchFamily="34" charset="0"/>
                      <a:ea typeface="宋体" pitchFamily="2" charset="-122"/>
                    </a:endParaRPr>
                  </a:p>
                </p:txBody>
              </p:sp>
              <p:sp>
                <p:nvSpPr>
                  <p:cNvPr id="17429" name="任意多边形 135190"/>
                  <p:cNvSpPr/>
                  <p:nvPr/>
                </p:nvSpPr>
                <p:spPr>
                  <a:xfrm>
                    <a:off x="192" y="28"/>
                    <a:ext cx="1296" cy="634"/>
                  </a:xfrm>
                  <a:custGeom>
                    <a:avLst/>
                    <a:gdLst/>
                    <a:ahLst/>
                    <a:cxnLst>
                      <a:cxn ang="0">
                        <a:pos x="1276" y="357"/>
                      </a:cxn>
                      <a:cxn ang="0">
                        <a:pos x="1292" y="394"/>
                      </a:cxn>
                      <a:cxn ang="0">
                        <a:pos x="1296" y="428"/>
                      </a:cxn>
                      <a:cxn ang="0">
                        <a:pos x="1290" y="459"/>
                      </a:cxn>
                      <a:cxn ang="0">
                        <a:pos x="1273" y="490"/>
                      </a:cxn>
                      <a:cxn ang="0">
                        <a:pos x="1248" y="516"/>
                      </a:cxn>
                      <a:cxn ang="0">
                        <a:pos x="1216" y="538"/>
                      </a:cxn>
                      <a:cxn ang="0">
                        <a:pos x="1173" y="559"/>
                      </a:cxn>
                      <a:cxn ang="0">
                        <a:pos x="1125" y="578"/>
                      </a:cxn>
                      <a:cxn ang="0">
                        <a:pos x="1071" y="594"/>
                      </a:cxn>
                      <a:cxn ang="0">
                        <a:pos x="1011" y="608"/>
                      </a:cxn>
                      <a:cxn ang="0">
                        <a:pos x="949" y="618"/>
                      </a:cxn>
                      <a:cxn ang="0">
                        <a:pos x="879" y="627"/>
                      </a:cxn>
                      <a:cxn ang="0">
                        <a:pos x="808" y="632"/>
                      </a:cxn>
                      <a:cxn ang="0">
                        <a:pos x="780" y="634"/>
                      </a:cxn>
                      <a:cxn ang="0">
                        <a:pos x="467" y="634"/>
                      </a:cxn>
                      <a:cxn ang="0">
                        <a:pos x="463" y="634"/>
                      </a:cxn>
                      <a:cxn ang="0">
                        <a:pos x="401" y="630"/>
                      </a:cxn>
                      <a:cxn ang="0">
                        <a:pos x="341" y="627"/>
                      </a:cxn>
                      <a:cxn ang="0">
                        <a:pos x="285" y="620"/>
                      </a:cxn>
                      <a:cxn ang="0">
                        <a:pos x="231" y="614"/>
                      </a:cxn>
                      <a:cxn ang="0">
                        <a:pos x="182" y="603"/>
                      </a:cxn>
                      <a:cxn ang="0">
                        <a:pos x="138" y="590"/>
                      </a:cxn>
                      <a:cxn ang="0">
                        <a:pos x="100" y="577"/>
                      </a:cxn>
                      <a:cxn ang="0">
                        <a:pos x="66" y="561"/>
                      </a:cxn>
                      <a:cxn ang="0">
                        <a:pos x="38" y="541"/>
                      </a:cxn>
                      <a:cxn ang="0">
                        <a:pos x="18" y="519"/>
                      </a:cxn>
                      <a:cxn ang="0">
                        <a:pos x="6" y="493"/>
                      </a:cxn>
                      <a:cxn ang="0">
                        <a:pos x="0" y="467"/>
                      </a:cxn>
                      <a:cxn ang="0">
                        <a:pos x="0" y="463"/>
                      </a:cxn>
                      <a:cxn ang="0">
                        <a:pos x="4" y="434"/>
                      </a:cxn>
                      <a:cxn ang="0">
                        <a:pos x="16" y="397"/>
                      </a:cxn>
                      <a:cxn ang="0">
                        <a:pos x="50" y="329"/>
                      </a:cxn>
                      <a:cxn ang="0">
                        <a:pos x="92" y="266"/>
                      </a:cxn>
                      <a:cxn ang="0">
                        <a:pos x="144" y="209"/>
                      </a:cxn>
                      <a:cxn ang="0">
                        <a:pos x="200" y="157"/>
                      </a:cxn>
                      <a:cxn ang="0">
                        <a:pos x="265" y="111"/>
                      </a:cxn>
                      <a:cxn ang="0">
                        <a:pos x="335" y="73"/>
                      </a:cxn>
                      <a:cxn ang="0">
                        <a:pos x="407" y="42"/>
                      </a:cxn>
                      <a:cxn ang="0">
                        <a:pos x="488" y="19"/>
                      </a:cxn>
                      <a:cxn ang="0">
                        <a:pos x="570" y="5"/>
                      </a:cxn>
                      <a:cxn ang="0">
                        <a:pos x="654" y="0"/>
                      </a:cxn>
                      <a:cxn ang="0">
                        <a:pos x="745" y="5"/>
                      </a:cxn>
                      <a:cxn ang="0">
                        <a:pos x="831" y="20"/>
                      </a:cxn>
                      <a:cxn ang="0">
                        <a:pos x="914" y="47"/>
                      </a:cxn>
                      <a:cxn ang="0">
                        <a:pos x="991" y="80"/>
                      </a:cxn>
                      <a:cxn ang="0">
                        <a:pos x="1062" y="122"/>
                      </a:cxn>
                      <a:cxn ang="0">
                        <a:pos x="1127" y="173"/>
                      </a:cxn>
                      <a:cxn ang="0">
                        <a:pos x="1185" y="228"/>
                      </a:cxn>
                      <a:cxn ang="0">
                        <a:pos x="1234" y="289"/>
                      </a:cxn>
                      <a:cxn ang="0">
                        <a:pos x="1276" y="357"/>
                      </a:cxn>
                    </a:cxnLst>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rotWithShape="1">
                    <a:gsLst>
                      <a:gs pos="0">
                        <a:srgbClr val="FFFFFF"/>
                      </a:gs>
                      <a:gs pos="100000">
                        <a:schemeClr val="accent2"/>
                      </a:gs>
                    </a:gsLst>
                    <a:lin ang="5400000" scaled="1"/>
                    <a:tileRect/>
                  </a:gradFill>
                  <a:ln w="9525">
                    <a:noFill/>
                  </a:ln>
                </p:spPr>
                <p:txBody>
                  <a:bodyPr/>
                  <a:p>
                    <a:endParaRPr lang="zh-CN" altLang="en-US"/>
                  </a:p>
                </p:txBody>
              </p:sp>
            </p:grpSp>
            <p:sp>
              <p:nvSpPr>
                <p:cNvPr id="38" name="文本框 37"/>
                <p:cNvSpPr txBox="1"/>
                <p:nvPr/>
              </p:nvSpPr>
              <p:spPr>
                <a:xfrm>
                  <a:off x="177" y="362"/>
                  <a:ext cx="839" cy="495"/>
                </a:xfrm>
                <a:prstGeom prst="rect">
                  <a:avLst/>
                </a:prstGeom>
                <a:noFill/>
                <a:ln w="9525">
                  <a:noFill/>
                </a:ln>
              </p:spPr>
              <p:txBody>
                <a:bodyPr wrap="none">
                  <a:spAutoFit/>
                </a:bodyPr>
                <a:lstStyle/>
                <a:p>
                  <a:pPr marR="0" defTabSz="914400">
                    <a:buClrTx/>
                    <a:buSzTx/>
                    <a:buFontTx/>
                    <a:defRPr/>
                  </a:pPr>
                  <a:r>
                    <a:rPr kumimoji="0" lang="zh-CN" altLang="en-US" sz="2800" b="1" kern="1200" cap="none" spc="0" normalizeH="0" baseline="0" noProof="1">
                      <a:solidFill>
                        <a:schemeClr val="bg1"/>
                      </a:solidFill>
                      <a:effectLst>
                        <a:outerShdw blurRad="38100" dist="38100" dir="2700000">
                          <a:srgbClr val="C0C0C0"/>
                        </a:outerShdw>
                      </a:effectLst>
                      <a:latin typeface="Arial" panose="020B0604020202090204" pitchFamily="34" charset="0"/>
                      <a:ea typeface="楷体_GB2312" pitchFamily="49" charset="-122"/>
                      <a:cs typeface="+mn-ea"/>
                      <a:sym typeface="+mn-ea"/>
                    </a:rPr>
                    <a:t>信念</a:t>
                  </a:r>
                  <a:endParaRPr kumimoji="0" lang="zh-CN" altLang="en-US" sz="2800" b="1" kern="1200" cap="none" spc="0" normalizeH="0" baseline="0" noProof="1">
                    <a:solidFill>
                      <a:schemeClr val="bg1"/>
                    </a:solidFill>
                    <a:effectLst>
                      <a:outerShdw blurRad="38100" dist="38100" dir="2700000">
                        <a:srgbClr val="C0C0C0"/>
                      </a:outerShdw>
                    </a:effectLst>
                    <a:latin typeface="Arial" panose="020B0604020202090204" pitchFamily="34" charset="0"/>
                    <a:ea typeface="楷体_GB2312" pitchFamily="49" charset="-122"/>
                    <a:cs typeface="+mn-cs"/>
                    <a:sym typeface="+mn-ea"/>
                  </a:endParaRPr>
                </a:p>
              </p:txBody>
            </p:sp>
          </p:grpSp>
          <p:sp>
            <p:nvSpPr>
              <p:cNvPr id="17431" name="椭圆 135192"/>
              <p:cNvSpPr/>
              <p:nvPr/>
            </p:nvSpPr>
            <p:spPr>
              <a:xfrm>
                <a:off x="96" y="1008"/>
                <a:ext cx="760" cy="245"/>
              </a:xfrm>
              <a:prstGeom prst="ellipse">
                <a:avLst/>
              </a:prstGeom>
              <a:gradFill rotWithShape="1">
                <a:gsLst>
                  <a:gs pos="0">
                    <a:srgbClr val="969696">
                      <a:alpha val="57999"/>
                    </a:srgbClr>
                  </a:gs>
                  <a:gs pos="100000">
                    <a:srgbClr val="B6B6B6">
                      <a:alpha val="0"/>
                    </a:srgbClr>
                  </a:gs>
                </a:gsLst>
                <a:path path="shape">
                  <a:fillToRect l="50000" t="50000" r="50000" b="50000"/>
                </a:path>
                <a:tileRect/>
              </a:gradFill>
              <a:ln w="9525">
                <a:noFill/>
              </a:ln>
            </p:spPr>
            <p:txBody>
              <a:bodyPr anchor="t"/>
              <a:p>
                <a:pPr indent="0"/>
                <a:endParaRPr lang="zh-CN" altLang="en-US">
                  <a:latin typeface="Arial" panose="020B0604020202090204" pitchFamily="34" charset="0"/>
                  <a:ea typeface="宋体" pitchFamily="2" charset="-122"/>
                </a:endParaRPr>
              </a:p>
            </p:txBody>
          </p:sp>
        </p:grpSp>
        <p:sp>
          <p:nvSpPr>
            <p:cNvPr id="17432" name="Line 34"/>
            <p:cNvSpPr/>
            <p:nvPr/>
          </p:nvSpPr>
          <p:spPr>
            <a:xfrm rot="618245" flipV="1">
              <a:off x="7805" y="2721"/>
              <a:ext cx="2382" cy="455"/>
            </a:xfrm>
            <a:prstGeom prst="line">
              <a:avLst/>
            </a:prstGeom>
            <a:ln w="9525" cap="flat" cmpd="sng">
              <a:solidFill>
                <a:srgbClr val="420000"/>
              </a:solidFill>
              <a:prstDash val="dash"/>
              <a:round/>
              <a:headEnd type="none" w="med" len="med"/>
              <a:tailEnd type="triangle" w="med" len="med"/>
            </a:ln>
          </p:spPr>
        </p:sp>
        <p:sp>
          <p:nvSpPr>
            <p:cNvPr id="17433" name="Line 34"/>
            <p:cNvSpPr/>
            <p:nvPr/>
          </p:nvSpPr>
          <p:spPr>
            <a:xfrm rot="618245" flipV="1">
              <a:off x="2817" y="2721"/>
              <a:ext cx="2608" cy="455"/>
            </a:xfrm>
            <a:prstGeom prst="line">
              <a:avLst/>
            </a:prstGeom>
            <a:ln w="9525" cap="flat" cmpd="sng">
              <a:solidFill>
                <a:srgbClr val="420000"/>
              </a:solidFill>
              <a:prstDash val="dash"/>
              <a:round/>
              <a:headEnd type="none" w="med" len="med"/>
              <a:tailEnd type="triangle" w="med" len="med"/>
            </a:ln>
          </p:spPr>
        </p:sp>
        <p:grpSp>
          <p:nvGrpSpPr>
            <p:cNvPr id="17434" name="组合 135195"/>
            <p:cNvGrpSpPr/>
            <p:nvPr/>
          </p:nvGrpSpPr>
          <p:grpSpPr>
            <a:xfrm>
              <a:off x="-246" y="3060"/>
              <a:ext cx="13570" cy="6474"/>
              <a:chOff x="-214" y="0"/>
              <a:chExt cx="4779" cy="2904"/>
            </a:xfrm>
          </p:grpSpPr>
          <p:sp>
            <p:nvSpPr>
              <p:cNvPr id="17435" name="任意多边形 135196"/>
              <p:cNvSpPr/>
              <p:nvPr/>
            </p:nvSpPr>
            <p:spPr>
              <a:xfrm>
                <a:off x="2565" y="0"/>
                <a:ext cx="905" cy="705"/>
              </a:xfrm>
              <a:custGeom>
                <a:avLst/>
                <a:gdLst/>
                <a:ahLst/>
                <a:cxnLst>
                  <a:cxn ang="0">
                    <a:pos x="0" y="705"/>
                  </a:cxn>
                  <a:cxn ang="0">
                    <a:pos x="2" y="701"/>
                  </a:cxn>
                  <a:cxn ang="0">
                    <a:pos x="7" y="687"/>
                  </a:cxn>
                  <a:cxn ang="0">
                    <a:pos x="15" y="665"/>
                  </a:cxn>
                  <a:cxn ang="0">
                    <a:pos x="29" y="636"/>
                  </a:cxn>
                  <a:cxn ang="0">
                    <a:pos x="46" y="601"/>
                  </a:cxn>
                  <a:cxn ang="0">
                    <a:pos x="70" y="563"/>
                  </a:cxn>
                  <a:cxn ang="0">
                    <a:pos x="98" y="523"/>
                  </a:cxn>
                  <a:cxn ang="0">
                    <a:pos x="131" y="481"/>
                  </a:cxn>
                  <a:cxn ang="0">
                    <a:pos x="171" y="439"/>
                  </a:cxn>
                  <a:cxn ang="0">
                    <a:pos x="217" y="399"/>
                  </a:cxn>
                  <a:cxn ang="0">
                    <a:pos x="271" y="363"/>
                  </a:cxn>
                  <a:cxn ang="0">
                    <a:pos x="332" y="328"/>
                  </a:cxn>
                  <a:cxn ang="0">
                    <a:pos x="393" y="302"/>
                  </a:cxn>
                  <a:cxn ang="0">
                    <a:pos x="450" y="286"/>
                  </a:cxn>
                  <a:cxn ang="0">
                    <a:pos x="501" y="277"/>
                  </a:cxn>
                  <a:cxn ang="0">
                    <a:pos x="547" y="273"/>
                  </a:cxn>
                  <a:cxn ang="0">
                    <a:pos x="588" y="273"/>
                  </a:cxn>
                  <a:cxn ang="0">
                    <a:pos x="625" y="277"/>
                  </a:cxn>
                  <a:cxn ang="0">
                    <a:pos x="654" y="284"/>
                  </a:cxn>
                  <a:cxn ang="0">
                    <a:pos x="678" y="291"/>
                  </a:cxn>
                  <a:cxn ang="0">
                    <a:pos x="695" y="297"/>
                  </a:cxn>
                  <a:cxn ang="0">
                    <a:pos x="706" y="302"/>
                  </a:cxn>
                  <a:cxn ang="0">
                    <a:pos x="710" y="304"/>
                  </a:cxn>
                  <a:cxn ang="0">
                    <a:pos x="627" y="434"/>
                  </a:cxn>
                  <a:cxn ang="0">
                    <a:pos x="905" y="337"/>
                  </a:cxn>
                  <a:cxn ang="0">
                    <a:pos x="840" y="0"/>
                  </a:cxn>
                  <a:cxn ang="0">
                    <a:pos x="787" y="137"/>
                  </a:cxn>
                  <a:cxn ang="0">
                    <a:pos x="783" y="135"/>
                  </a:cxn>
                  <a:cxn ang="0">
                    <a:pos x="772" y="129"/>
                  </a:cxn>
                  <a:cxn ang="0">
                    <a:pos x="758" y="122"/>
                  </a:cxn>
                  <a:cxn ang="0">
                    <a:pos x="735" y="115"/>
                  </a:cxn>
                  <a:cxn ang="0">
                    <a:pos x="708" y="109"/>
                  </a:cxn>
                  <a:cxn ang="0">
                    <a:pos x="675" y="104"/>
                  </a:cxn>
                  <a:cxn ang="0">
                    <a:pos x="638" y="100"/>
                  </a:cxn>
                  <a:cxn ang="0">
                    <a:pos x="595" y="100"/>
                  </a:cxn>
                  <a:cxn ang="0">
                    <a:pos x="549" y="106"/>
                  </a:cxn>
                  <a:cxn ang="0">
                    <a:pos x="498" y="115"/>
                  </a:cxn>
                  <a:cxn ang="0">
                    <a:pos x="444" y="133"/>
                  </a:cxn>
                  <a:cxn ang="0">
                    <a:pos x="389" y="157"/>
                  </a:cxn>
                  <a:cxn ang="0">
                    <a:pos x="328" y="191"/>
                  </a:cxn>
                  <a:cxn ang="0">
                    <a:pos x="267" y="235"/>
                  </a:cxn>
                  <a:cxn ang="0">
                    <a:pos x="212" y="282"/>
                  </a:cxn>
                  <a:cxn ang="0">
                    <a:pos x="164" y="332"/>
                  </a:cxn>
                  <a:cxn ang="0">
                    <a:pos x="125" y="384"/>
                  </a:cxn>
                  <a:cxn ang="0">
                    <a:pos x="92" y="437"/>
                  </a:cxn>
                  <a:cxn ang="0">
                    <a:pos x="66" y="488"/>
                  </a:cxn>
                  <a:cxn ang="0">
                    <a:pos x="44" y="537"/>
                  </a:cxn>
                  <a:cxn ang="0">
                    <a:pos x="28" y="583"/>
                  </a:cxn>
                  <a:cxn ang="0">
                    <a:pos x="17" y="623"/>
                  </a:cxn>
                  <a:cxn ang="0">
                    <a:pos x="7" y="658"/>
                  </a:cxn>
                  <a:cxn ang="0">
                    <a:pos x="4" y="683"/>
                  </a:cxn>
                  <a:cxn ang="0">
                    <a:pos x="0" y="700"/>
                  </a:cxn>
                  <a:cxn ang="0">
                    <a:pos x="0" y="705"/>
                  </a:cxn>
                </a:cxnLst>
                <a:pathLst>
                  <a:path w="982" h="774">
                    <a:moveTo>
                      <a:pt x="0" y="774"/>
                    </a:moveTo>
                    <a:lnTo>
                      <a:pt x="2" y="770"/>
                    </a:lnTo>
                    <a:lnTo>
                      <a:pt x="8" y="754"/>
                    </a:lnTo>
                    <a:lnTo>
                      <a:pt x="16" y="730"/>
                    </a:lnTo>
                    <a:lnTo>
                      <a:pt x="32" y="698"/>
                    </a:lnTo>
                    <a:lnTo>
                      <a:pt x="50" y="660"/>
                    </a:lnTo>
                    <a:lnTo>
                      <a:pt x="76" y="618"/>
                    </a:lnTo>
                    <a:lnTo>
                      <a:pt x="106" y="574"/>
                    </a:lnTo>
                    <a:lnTo>
                      <a:pt x="142" y="528"/>
                    </a:lnTo>
                    <a:lnTo>
                      <a:pt x="186" y="482"/>
                    </a:lnTo>
                    <a:lnTo>
                      <a:pt x="236" y="438"/>
                    </a:lnTo>
                    <a:lnTo>
                      <a:pt x="294" y="398"/>
                    </a:lnTo>
                    <a:lnTo>
                      <a:pt x="360" y="360"/>
                    </a:lnTo>
                    <a:lnTo>
                      <a:pt x="426" y="332"/>
                    </a:lnTo>
                    <a:lnTo>
                      <a:pt x="488" y="314"/>
                    </a:lnTo>
                    <a:lnTo>
                      <a:pt x="544" y="304"/>
                    </a:lnTo>
                    <a:lnTo>
                      <a:pt x="594" y="300"/>
                    </a:lnTo>
                    <a:lnTo>
                      <a:pt x="638" y="300"/>
                    </a:lnTo>
                    <a:lnTo>
                      <a:pt x="678" y="304"/>
                    </a:lnTo>
                    <a:lnTo>
                      <a:pt x="710" y="312"/>
                    </a:lnTo>
                    <a:lnTo>
                      <a:pt x="736" y="320"/>
                    </a:lnTo>
                    <a:lnTo>
                      <a:pt x="754" y="326"/>
                    </a:lnTo>
                    <a:lnTo>
                      <a:pt x="766" y="332"/>
                    </a:lnTo>
                    <a:lnTo>
                      <a:pt x="770" y="334"/>
                    </a:lnTo>
                    <a:lnTo>
                      <a:pt x="680" y="476"/>
                    </a:lnTo>
                    <a:lnTo>
                      <a:pt x="982" y="370"/>
                    </a:lnTo>
                    <a:lnTo>
                      <a:pt x="912" y="0"/>
                    </a:lnTo>
                    <a:lnTo>
                      <a:pt x="854" y="150"/>
                    </a:lnTo>
                    <a:lnTo>
                      <a:pt x="850" y="148"/>
                    </a:lnTo>
                    <a:lnTo>
                      <a:pt x="838" y="142"/>
                    </a:lnTo>
                    <a:lnTo>
                      <a:pt x="822" y="134"/>
                    </a:lnTo>
                    <a:lnTo>
                      <a:pt x="798" y="126"/>
                    </a:lnTo>
                    <a:lnTo>
                      <a:pt x="768" y="120"/>
                    </a:lnTo>
                    <a:lnTo>
                      <a:pt x="732" y="114"/>
                    </a:lnTo>
                    <a:lnTo>
                      <a:pt x="692" y="110"/>
                    </a:lnTo>
                    <a:lnTo>
                      <a:pt x="646" y="110"/>
                    </a:lnTo>
                    <a:lnTo>
                      <a:pt x="596" y="116"/>
                    </a:lnTo>
                    <a:lnTo>
                      <a:pt x="540" y="126"/>
                    </a:lnTo>
                    <a:lnTo>
                      <a:pt x="482" y="146"/>
                    </a:lnTo>
                    <a:lnTo>
                      <a:pt x="422" y="172"/>
                    </a:lnTo>
                    <a:lnTo>
                      <a:pt x="356" y="210"/>
                    </a:lnTo>
                    <a:lnTo>
                      <a:pt x="290" y="258"/>
                    </a:lnTo>
                    <a:lnTo>
                      <a:pt x="230" y="310"/>
                    </a:lnTo>
                    <a:lnTo>
                      <a:pt x="178" y="364"/>
                    </a:lnTo>
                    <a:lnTo>
                      <a:pt x="136" y="422"/>
                    </a:lnTo>
                    <a:lnTo>
                      <a:pt x="100" y="480"/>
                    </a:lnTo>
                    <a:lnTo>
                      <a:pt x="72" y="536"/>
                    </a:lnTo>
                    <a:lnTo>
                      <a:pt x="48" y="590"/>
                    </a:lnTo>
                    <a:lnTo>
                      <a:pt x="30" y="640"/>
                    </a:lnTo>
                    <a:lnTo>
                      <a:pt x="18" y="684"/>
                    </a:lnTo>
                    <a:lnTo>
                      <a:pt x="8" y="722"/>
                    </a:lnTo>
                    <a:lnTo>
                      <a:pt x="4" y="750"/>
                    </a:lnTo>
                    <a:lnTo>
                      <a:pt x="0" y="768"/>
                    </a:lnTo>
                    <a:lnTo>
                      <a:pt x="0" y="774"/>
                    </a:lnTo>
                  </a:path>
                </a:pathLst>
              </a:custGeom>
              <a:gradFill rotWithShape="1">
                <a:gsLst>
                  <a:gs pos="0">
                    <a:srgbClr val="17A2A2">
                      <a:alpha val="31998"/>
                    </a:srgbClr>
                  </a:gs>
                  <a:gs pos="100000">
                    <a:schemeClr val="hlink"/>
                  </a:gs>
                </a:gsLst>
                <a:lin ang="0" scaled="1"/>
                <a:tileRect/>
              </a:gradFill>
              <a:ln w="9525">
                <a:noFill/>
              </a:ln>
            </p:spPr>
            <p:txBody>
              <a:bodyPr/>
              <a:p>
                <a:endParaRPr lang="zh-CN" altLang="en-US"/>
              </a:p>
            </p:txBody>
          </p:sp>
          <p:sp>
            <p:nvSpPr>
              <p:cNvPr id="17436" name="圆角矩形 135197"/>
              <p:cNvSpPr/>
              <p:nvPr/>
            </p:nvSpPr>
            <p:spPr>
              <a:xfrm>
                <a:off x="1496" y="947"/>
                <a:ext cx="1416" cy="1766"/>
              </a:xfrm>
              <a:prstGeom prst="roundRect">
                <a:avLst>
                  <a:gd name="adj" fmla="val 4690"/>
                </a:avLst>
              </a:prstGeom>
              <a:noFill/>
              <a:ln w="57150" cap="flat" cmpd="sng">
                <a:solidFill>
                  <a:schemeClr val="accent2"/>
                </a:solidFill>
                <a:prstDash val="solid"/>
                <a:round/>
                <a:headEnd type="none" w="med" len="med"/>
                <a:tailEnd type="none" w="med" len="med"/>
              </a:ln>
            </p:spPr>
            <p:txBody>
              <a:bodyPr anchor="t"/>
              <a:p>
                <a:pPr indent="0"/>
                <a:endParaRPr lang="zh-CN" altLang="en-US">
                  <a:latin typeface="Arial" panose="020B0604020202090204" pitchFamily="34" charset="0"/>
                  <a:ea typeface="宋体" pitchFamily="2" charset="-122"/>
                </a:endParaRPr>
              </a:p>
            </p:txBody>
          </p:sp>
          <p:sp>
            <p:nvSpPr>
              <p:cNvPr id="16" name="圆角矩形 135198"/>
              <p:cNvSpPr>
                <a:spLocks noChangeArrowheads="1"/>
              </p:cNvSpPr>
              <p:nvPr/>
            </p:nvSpPr>
            <p:spPr bwMode="auto">
              <a:xfrm>
                <a:off x="1601" y="763"/>
                <a:ext cx="1148" cy="175"/>
              </a:xfrm>
              <a:prstGeom prst="roundRect">
                <a:avLst>
                  <a:gd name="adj" fmla="val 50000"/>
                </a:avLst>
              </a:prstGeom>
              <a:gradFill rotWithShape="1">
                <a:gsLst>
                  <a:gs pos="0">
                    <a:srgbClr val="181847"/>
                  </a:gs>
                  <a:gs pos="50000">
                    <a:schemeClr val="accent2"/>
                  </a:gs>
                  <a:gs pos="100000">
                    <a:srgbClr val="181847"/>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17438" name="八边形 135199"/>
              <p:cNvSpPr/>
              <p:nvPr/>
            </p:nvSpPr>
            <p:spPr>
              <a:xfrm>
                <a:off x="2692" y="816"/>
                <a:ext cx="57" cy="77"/>
              </a:xfrm>
              <a:prstGeom prst="octagon">
                <a:avLst>
                  <a:gd name="adj" fmla="val 29287"/>
                </a:avLst>
              </a:prstGeom>
              <a:solidFill>
                <a:schemeClr val="bg1"/>
              </a:solidFill>
              <a:ln w="9525">
                <a:noFill/>
              </a:ln>
            </p:spPr>
            <p:txBody>
              <a:bodyPr anchor="t"/>
              <a:p>
                <a:pPr indent="0"/>
                <a:endParaRPr lang="zh-CN" altLang="en-US">
                  <a:latin typeface="Arial" panose="020B0604020202090204" pitchFamily="34" charset="0"/>
                  <a:ea typeface="宋体" pitchFamily="2" charset="-122"/>
                </a:endParaRPr>
              </a:p>
            </p:txBody>
          </p:sp>
          <p:sp>
            <p:nvSpPr>
              <p:cNvPr id="17439" name="八边形 135200"/>
              <p:cNvSpPr/>
              <p:nvPr/>
            </p:nvSpPr>
            <p:spPr>
              <a:xfrm flipH="1">
                <a:off x="1745" y="850"/>
                <a:ext cx="58" cy="68"/>
              </a:xfrm>
              <a:prstGeom prst="octagon">
                <a:avLst>
                  <a:gd name="adj" fmla="val 29287"/>
                </a:avLst>
              </a:prstGeom>
              <a:solidFill>
                <a:schemeClr val="bg1"/>
              </a:solidFill>
              <a:ln w="9525">
                <a:noFill/>
              </a:ln>
            </p:spPr>
            <p:txBody>
              <a:bodyPr anchor="t"/>
              <a:p>
                <a:pPr indent="0"/>
                <a:endParaRPr lang="zh-CN" altLang="en-US">
                  <a:latin typeface="Arial" panose="020B0604020202090204" pitchFamily="34" charset="0"/>
                  <a:ea typeface="宋体" pitchFamily="2" charset="-122"/>
                </a:endParaRPr>
              </a:p>
            </p:txBody>
          </p:sp>
          <p:sp>
            <p:nvSpPr>
              <p:cNvPr id="17440" name="圆角矩形 135201"/>
              <p:cNvSpPr/>
              <p:nvPr/>
            </p:nvSpPr>
            <p:spPr>
              <a:xfrm>
                <a:off x="3149" y="628"/>
                <a:ext cx="1416" cy="1801"/>
              </a:xfrm>
              <a:prstGeom prst="roundRect">
                <a:avLst>
                  <a:gd name="adj" fmla="val 4690"/>
                </a:avLst>
              </a:prstGeom>
              <a:noFill/>
              <a:ln w="57150" cap="flat" cmpd="sng">
                <a:solidFill>
                  <a:schemeClr val="hlink"/>
                </a:solidFill>
                <a:prstDash val="solid"/>
                <a:round/>
                <a:headEnd type="none" w="med" len="med"/>
                <a:tailEnd type="none" w="med" len="med"/>
              </a:ln>
            </p:spPr>
            <p:txBody>
              <a:bodyPr anchor="t"/>
              <a:p>
                <a:pPr indent="0"/>
                <a:endParaRPr lang="zh-CN" altLang="en-US">
                  <a:latin typeface="Arial" panose="020B0604020202090204" pitchFamily="34" charset="0"/>
                  <a:ea typeface="宋体" pitchFamily="2" charset="-122"/>
                </a:endParaRPr>
              </a:p>
            </p:txBody>
          </p:sp>
          <p:sp>
            <p:nvSpPr>
              <p:cNvPr id="20" name="圆角矩形 135202"/>
              <p:cNvSpPr>
                <a:spLocks noChangeArrowheads="1"/>
              </p:cNvSpPr>
              <p:nvPr/>
            </p:nvSpPr>
            <p:spPr bwMode="auto">
              <a:xfrm>
                <a:off x="3306" y="492"/>
                <a:ext cx="1151" cy="175"/>
              </a:xfrm>
              <a:prstGeom prst="roundRect">
                <a:avLst>
                  <a:gd name="adj" fmla="val 50000"/>
                </a:avLst>
              </a:prstGeom>
              <a:gradFill rotWithShape="1">
                <a:gsLst>
                  <a:gs pos="0">
                    <a:srgbClr val="004747"/>
                  </a:gs>
                  <a:gs pos="50000">
                    <a:schemeClr val="hlink"/>
                  </a:gs>
                  <a:gs pos="100000">
                    <a:srgbClr val="004747"/>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17442" name="八边形 135203"/>
              <p:cNvSpPr/>
              <p:nvPr/>
            </p:nvSpPr>
            <p:spPr>
              <a:xfrm flipH="1">
                <a:off x="4269" y="525"/>
                <a:ext cx="44" cy="87"/>
              </a:xfrm>
              <a:prstGeom prst="octagon">
                <a:avLst>
                  <a:gd name="adj" fmla="val 29287"/>
                </a:avLst>
              </a:prstGeom>
              <a:solidFill>
                <a:schemeClr val="bg1"/>
              </a:solidFill>
              <a:ln w="9525">
                <a:noFill/>
              </a:ln>
            </p:spPr>
            <p:txBody>
              <a:bodyPr anchor="t"/>
              <a:p>
                <a:pPr indent="0"/>
                <a:endParaRPr lang="zh-CN" altLang="en-US">
                  <a:latin typeface="Arial" panose="020B0604020202090204" pitchFamily="34" charset="0"/>
                  <a:ea typeface="宋体" pitchFamily="2" charset="-122"/>
                </a:endParaRPr>
              </a:p>
            </p:txBody>
          </p:sp>
          <p:sp>
            <p:nvSpPr>
              <p:cNvPr id="17443" name="八边形 135204"/>
              <p:cNvSpPr/>
              <p:nvPr/>
            </p:nvSpPr>
            <p:spPr>
              <a:xfrm flipH="1">
                <a:off x="3408" y="515"/>
                <a:ext cx="44" cy="87"/>
              </a:xfrm>
              <a:prstGeom prst="octagon">
                <a:avLst>
                  <a:gd name="adj" fmla="val 29287"/>
                </a:avLst>
              </a:prstGeom>
              <a:solidFill>
                <a:schemeClr val="bg1"/>
              </a:solidFill>
              <a:ln w="9525">
                <a:noFill/>
              </a:ln>
            </p:spPr>
            <p:txBody>
              <a:bodyPr anchor="t"/>
              <a:p>
                <a:pPr indent="0"/>
                <a:endParaRPr lang="zh-CN" altLang="en-US">
                  <a:latin typeface="Arial" panose="020B0604020202090204" pitchFamily="34" charset="0"/>
                  <a:ea typeface="宋体" pitchFamily="2" charset="-122"/>
                </a:endParaRPr>
              </a:p>
            </p:txBody>
          </p:sp>
          <p:sp>
            <p:nvSpPr>
              <p:cNvPr id="17444" name="任意多边形 135205"/>
              <p:cNvSpPr/>
              <p:nvPr/>
            </p:nvSpPr>
            <p:spPr>
              <a:xfrm>
                <a:off x="973" y="306"/>
                <a:ext cx="905" cy="705"/>
              </a:xfrm>
              <a:custGeom>
                <a:avLst/>
                <a:gdLst/>
                <a:ahLst/>
                <a:cxnLst>
                  <a:cxn ang="0">
                    <a:pos x="0" y="705"/>
                  </a:cxn>
                  <a:cxn ang="0">
                    <a:pos x="2" y="701"/>
                  </a:cxn>
                  <a:cxn ang="0">
                    <a:pos x="7" y="687"/>
                  </a:cxn>
                  <a:cxn ang="0">
                    <a:pos x="15" y="665"/>
                  </a:cxn>
                  <a:cxn ang="0">
                    <a:pos x="29" y="636"/>
                  </a:cxn>
                  <a:cxn ang="0">
                    <a:pos x="46" y="601"/>
                  </a:cxn>
                  <a:cxn ang="0">
                    <a:pos x="70" y="563"/>
                  </a:cxn>
                  <a:cxn ang="0">
                    <a:pos x="98" y="523"/>
                  </a:cxn>
                  <a:cxn ang="0">
                    <a:pos x="131" y="481"/>
                  </a:cxn>
                  <a:cxn ang="0">
                    <a:pos x="171" y="439"/>
                  </a:cxn>
                  <a:cxn ang="0">
                    <a:pos x="217" y="399"/>
                  </a:cxn>
                  <a:cxn ang="0">
                    <a:pos x="271" y="363"/>
                  </a:cxn>
                  <a:cxn ang="0">
                    <a:pos x="332" y="328"/>
                  </a:cxn>
                  <a:cxn ang="0">
                    <a:pos x="393" y="302"/>
                  </a:cxn>
                  <a:cxn ang="0">
                    <a:pos x="450" y="286"/>
                  </a:cxn>
                  <a:cxn ang="0">
                    <a:pos x="501" y="277"/>
                  </a:cxn>
                  <a:cxn ang="0">
                    <a:pos x="547" y="273"/>
                  </a:cxn>
                  <a:cxn ang="0">
                    <a:pos x="588" y="273"/>
                  </a:cxn>
                  <a:cxn ang="0">
                    <a:pos x="625" y="277"/>
                  </a:cxn>
                  <a:cxn ang="0">
                    <a:pos x="654" y="284"/>
                  </a:cxn>
                  <a:cxn ang="0">
                    <a:pos x="678" y="291"/>
                  </a:cxn>
                  <a:cxn ang="0">
                    <a:pos x="695" y="297"/>
                  </a:cxn>
                  <a:cxn ang="0">
                    <a:pos x="706" y="302"/>
                  </a:cxn>
                  <a:cxn ang="0">
                    <a:pos x="710" y="304"/>
                  </a:cxn>
                  <a:cxn ang="0">
                    <a:pos x="627" y="434"/>
                  </a:cxn>
                  <a:cxn ang="0">
                    <a:pos x="905" y="337"/>
                  </a:cxn>
                  <a:cxn ang="0">
                    <a:pos x="840" y="0"/>
                  </a:cxn>
                  <a:cxn ang="0">
                    <a:pos x="787" y="137"/>
                  </a:cxn>
                  <a:cxn ang="0">
                    <a:pos x="783" y="135"/>
                  </a:cxn>
                  <a:cxn ang="0">
                    <a:pos x="772" y="129"/>
                  </a:cxn>
                  <a:cxn ang="0">
                    <a:pos x="758" y="122"/>
                  </a:cxn>
                  <a:cxn ang="0">
                    <a:pos x="735" y="115"/>
                  </a:cxn>
                  <a:cxn ang="0">
                    <a:pos x="708" y="109"/>
                  </a:cxn>
                  <a:cxn ang="0">
                    <a:pos x="675" y="104"/>
                  </a:cxn>
                  <a:cxn ang="0">
                    <a:pos x="638" y="100"/>
                  </a:cxn>
                  <a:cxn ang="0">
                    <a:pos x="595" y="100"/>
                  </a:cxn>
                  <a:cxn ang="0">
                    <a:pos x="549" y="106"/>
                  </a:cxn>
                  <a:cxn ang="0">
                    <a:pos x="498" y="115"/>
                  </a:cxn>
                  <a:cxn ang="0">
                    <a:pos x="444" y="133"/>
                  </a:cxn>
                  <a:cxn ang="0">
                    <a:pos x="389" y="157"/>
                  </a:cxn>
                  <a:cxn ang="0">
                    <a:pos x="328" y="191"/>
                  </a:cxn>
                  <a:cxn ang="0">
                    <a:pos x="267" y="235"/>
                  </a:cxn>
                  <a:cxn ang="0">
                    <a:pos x="212" y="282"/>
                  </a:cxn>
                  <a:cxn ang="0">
                    <a:pos x="164" y="332"/>
                  </a:cxn>
                  <a:cxn ang="0">
                    <a:pos x="125" y="384"/>
                  </a:cxn>
                  <a:cxn ang="0">
                    <a:pos x="92" y="437"/>
                  </a:cxn>
                  <a:cxn ang="0">
                    <a:pos x="66" y="488"/>
                  </a:cxn>
                  <a:cxn ang="0">
                    <a:pos x="44" y="537"/>
                  </a:cxn>
                  <a:cxn ang="0">
                    <a:pos x="28" y="583"/>
                  </a:cxn>
                  <a:cxn ang="0">
                    <a:pos x="17" y="623"/>
                  </a:cxn>
                  <a:cxn ang="0">
                    <a:pos x="7" y="658"/>
                  </a:cxn>
                  <a:cxn ang="0">
                    <a:pos x="4" y="683"/>
                  </a:cxn>
                  <a:cxn ang="0">
                    <a:pos x="0" y="700"/>
                  </a:cxn>
                  <a:cxn ang="0">
                    <a:pos x="0" y="705"/>
                  </a:cxn>
                </a:cxnLst>
                <a:pathLst>
                  <a:path w="982" h="774">
                    <a:moveTo>
                      <a:pt x="0" y="774"/>
                    </a:moveTo>
                    <a:lnTo>
                      <a:pt x="2" y="770"/>
                    </a:lnTo>
                    <a:lnTo>
                      <a:pt x="8" y="754"/>
                    </a:lnTo>
                    <a:lnTo>
                      <a:pt x="16" y="730"/>
                    </a:lnTo>
                    <a:lnTo>
                      <a:pt x="32" y="698"/>
                    </a:lnTo>
                    <a:lnTo>
                      <a:pt x="50" y="660"/>
                    </a:lnTo>
                    <a:lnTo>
                      <a:pt x="76" y="618"/>
                    </a:lnTo>
                    <a:lnTo>
                      <a:pt x="106" y="574"/>
                    </a:lnTo>
                    <a:lnTo>
                      <a:pt x="142" y="528"/>
                    </a:lnTo>
                    <a:lnTo>
                      <a:pt x="186" y="482"/>
                    </a:lnTo>
                    <a:lnTo>
                      <a:pt x="236" y="438"/>
                    </a:lnTo>
                    <a:lnTo>
                      <a:pt x="294" y="398"/>
                    </a:lnTo>
                    <a:lnTo>
                      <a:pt x="360" y="360"/>
                    </a:lnTo>
                    <a:lnTo>
                      <a:pt x="426" y="332"/>
                    </a:lnTo>
                    <a:lnTo>
                      <a:pt x="488" y="314"/>
                    </a:lnTo>
                    <a:lnTo>
                      <a:pt x="544" y="304"/>
                    </a:lnTo>
                    <a:lnTo>
                      <a:pt x="594" y="300"/>
                    </a:lnTo>
                    <a:lnTo>
                      <a:pt x="638" y="300"/>
                    </a:lnTo>
                    <a:lnTo>
                      <a:pt x="678" y="304"/>
                    </a:lnTo>
                    <a:lnTo>
                      <a:pt x="710" y="312"/>
                    </a:lnTo>
                    <a:lnTo>
                      <a:pt x="736" y="320"/>
                    </a:lnTo>
                    <a:lnTo>
                      <a:pt x="754" y="326"/>
                    </a:lnTo>
                    <a:lnTo>
                      <a:pt x="766" y="332"/>
                    </a:lnTo>
                    <a:lnTo>
                      <a:pt x="770" y="334"/>
                    </a:lnTo>
                    <a:lnTo>
                      <a:pt x="680" y="476"/>
                    </a:lnTo>
                    <a:lnTo>
                      <a:pt x="982" y="370"/>
                    </a:lnTo>
                    <a:lnTo>
                      <a:pt x="912" y="0"/>
                    </a:lnTo>
                    <a:lnTo>
                      <a:pt x="854" y="150"/>
                    </a:lnTo>
                    <a:lnTo>
                      <a:pt x="850" y="148"/>
                    </a:lnTo>
                    <a:lnTo>
                      <a:pt x="838" y="142"/>
                    </a:lnTo>
                    <a:lnTo>
                      <a:pt x="822" y="134"/>
                    </a:lnTo>
                    <a:lnTo>
                      <a:pt x="798" y="126"/>
                    </a:lnTo>
                    <a:lnTo>
                      <a:pt x="768" y="120"/>
                    </a:lnTo>
                    <a:lnTo>
                      <a:pt x="732" y="114"/>
                    </a:lnTo>
                    <a:lnTo>
                      <a:pt x="692" y="110"/>
                    </a:lnTo>
                    <a:lnTo>
                      <a:pt x="646" y="110"/>
                    </a:lnTo>
                    <a:lnTo>
                      <a:pt x="596" y="116"/>
                    </a:lnTo>
                    <a:lnTo>
                      <a:pt x="540" y="126"/>
                    </a:lnTo>
                    <a:lnTo>
                      <a:pt x="482" y="146"/>
                    </a:lnTo>
                    <a:lnTo>
                      <a:pt x="422" y="172"/>
                    </a:lnTo>
                    <a:lnTo>
                      <a:pt x="356" y="210"/>
                    </a:lnTo>
                    <a:lnTo>
                      <a:pt x="290" y="258"/>
                    </a:lnTo>
                    <a:lnTo>
                      <a:pt x="230" y="310"/>
                    </a:lnTo>
                    <a:lnTo>
                      <a:pt x="178" y="364"/>
                    </a:lnTo>
                    <a:lnTo>
                      <a:pt x="136" y="422"/>
                    </a:lnTo>
                    <a:lnTo>
                      <a:pt x="100" y="480"/>
                    </a:lnTo>
                    <a:lnTo>
                      <a:pt x="72" y="536"/>
                    </a:lnTo>
                    <a:lnTo>
                      <a:pt x="48" y="590"/>
                    </a:lnTo>
                    <a:lnTo>
                      <a:pt x="30" y="640"/>
                    </a:lnTo>
                    <a:lnTo>
                      <a:pt x="18" y="684"/>
                    </a:lnTo>
                    <a:lnTo>
                      <a:pt x="8" y="722"/>
                    </a:lnTo>
                    <a:lnTo>
                      <a:pt x="4" y="750"/>
                    </a:lnTo>
                    <a:lnTo>
                      <a:pt x="0" y="768"/>
                    </a:lnTo>
                    <a:lnTo>
                      <a:pt x="0" y="774"/>
                    </a:lnTo>
                  </a:path>
                </a:pathLst>
              </a:custGeom>
              <a:gradFill rotWithShape="1">
                <a:gsLst>
                  <a:gs pos="0">
                    <a:srgbClr val="C4E26C">
                      <a:alpha val="31998"/>
                    </a:srgbClr>
                  </a:gs>
                  <a:gs pos="100000">
                    <a:schemeClr val="folHlink"/>
                  </a:gs>
                </a:gsLst>
                <a:lin ang="0" scaled="1"/>
                <a:tileRect/>
              </a:gradFill>
              <a:ln w="9525">
                <a:noFill/>
              </a:ln>
            </p:spPr>
            <p:txBody>
              <a:bodyPr/>
              <a:p>
                <a:endParaRPr lang="zh-CN" altLang="en-US"/>
              </a:p>
            </p:txBody>
          </p:sp>
          <p:sp>
            <p:nvSpPr>
              <p:cNvPr id="17445" name="文本框 135206"/>
              <p:cNvSpPr txBox="1"/>
              <p:nvPr/>
            </p:nvSpPr>
            <p:spPr>
              <a:xfrm>
                <a:off x="2203" y="763"/>
                <a:ext cx="101" cy="215"/>
              </a:xfrm>
              <a:prstGeom prst="rect">
                <a:avLst/>
              </a:prstGeom>
              <a:noFill/>
              <a:ln w="9525">
                <a:noFill/>
              </a:ln>
            </p:spPr>
            <p:txBody>
              <a:bodyPr wrap="none" anchor="t">
                <a:spAutoFit/>
              </a:bodyPr>
              <a:p>
                <a:pPr indent="0" algn="ctr" eaLnBrk="0" hangingPunct="0"/>
                <a:endParaRPr lang="zh-CN" altLang="en-US" sz="1400">
                  <a:solidFill>
                    <a:schemeClr val="bg1"/>
                  </a:solidFill>
                  <a:latin typeface="Arial" panose="020B0604020202090204" pitchFamily="34" charset="0"/>
                  <a:ea typeface="宋体" pitchFamily="2" charset="-122"/>
                </a:endParaRPr>
              </a:p>
            </p:txBody>
          </p:sp>
          <p:sp>
            <p:nvSpPr>
              <p:cNvPr id="17446" name="文本框 135207"/>
              <p:cNvSpPr txBox="1"/>
              <p:nvPr/>
            </p:nvSpPr>
            <p:spPr>
              <a:xfrm>
                <a:off x="3754" y="462"/>
                <a:ext cx="102" cy="215"/>
              </a:xfrm>
              <a:prstGeom prst="rect">
                <a:avLst/>
              </a:prstGeom>
              <a:noFill/>
              <a:ln w="9525">
                <a:noFill/>
              </a:ln>
            </p:spPr>
            <p:txBody>
              <a:bodyPr wrap="none" anchor="t">
                <a:spAutoFit/>
              </a:bodyPr>
              <a:p>
                <a:pPr indent="0" algn="ctr" eaLnBrk="0" hangingPunct="0"/>
                <a:endParaRPr lang="zh-CN" altLang="en-US" sz="1400">
                  <a:solidFill>
                    <a:srgbClr val="FFFFFF"/>
                  </a:solidFill>
                  <a:latin typeface="Arial" panose="020B0604020202090204" pitchFamily="34" charset="0"/>
                  <a:ea typeface="宋体" pitchFamily="2" charset="-122"/>
                </a:endParaRPr>
              </a:p>
            </p:txBody>
          </p:sp>
          <p:grpSp>
            <p:nvGrpSpPr>
              <p:cNvPr id="17447" name="组合 135208"/>
              <p:cNvGrpSpPr/>
              <p:nvPr/>
            </p:nvGrpSpPr>
            <p:grpSpPr>
              <a:xfrm>
                <a:off x="-214" y="1034"/>
                <a:ext cx="1416" cy="1870"/>
                <a:chOff x="-218" y="14"/>
                <a:chExt cx="1446" cy="2107"/>
              </a:xfrm>
            </p:grpSpPr>
            <p:sp>
              <p:nvSpPr>
                <p:cNvPr id="17448" name="圆角矩形 135209"/>
                <p:cNvSpPr/>
                <p:nvPr/>
              </p:nvSpPr>
              <p:spPr>
                <a:xfrm>
                  <a:off x="-218" y="236"/>
                  <a:ext cx="1446" cy="1885"/>
                </a:xfrm>
                <a:prstGeom prst="roundRect">
                  <a:avLst>
                    <a:gd name="adj" fmla="val 4690"/>
                  </a:avLst>
                </a:prstGeom>
                <a:noFill/>
                <a:ln w="57150" cap="flat" cmpd="sng">
                  <a:solidFill>
                    <a:schemeClr val="folHlink"/>
                  </a:solidFill>
                  <a:prstDash val="solid"/>
                  <a:round/>
                  <a:headEnd type="none" w="med" len="med"/>
                  <a:tailEnd type="none" w="med" len="med"/>
                </a:ln>
              </p:spPr>
              <p:txBody>
                <a:bodyPr anchor="t"/>
                <a:p>
                  <a:pPr indent="0"/>
                  <a:endParaRPr lang="zh-CN" altLang="en-US">
                    <a:latin typeface="Arial" panose="020B0604020202090204" pitchFamily="34" charset="0"/>
                    <a:ea typeface="宋体" pitchFamily="2" charset="-122"/>
                  </a:endParaRPr>
                </a:p>
              </p:txBody>
            </p:sp>
            <p:sp>
              <p:nvSpPr>
                <p:cNvPr id="30" name="圆角矩形 135210"/>
                <p:cNvSpPr>
                  <a:spLocks noChangeArrowheads="1"/>
                </p:cNvSpPr>
                <p:nvPr/>
              </p:nvSpPr>
              <p:spPr bwMode="auto">
                <a:xfrm>
                  <a:off x="-73" y="15"/>
                  <a:ext cx="1175" cy="183"/>
                </a:xfrm>
                <a:prstGeom prst="roundRect">
                  <a:avLst>
                    <a:gd name="adj" fmla="val 50000"/>
                  </a:avLst>
                </a:prstGeom>
                <a:gradFill rotWithShape="1">
                  <a:gsLst>
                    <a:gs pos="0">
                      <a:srgbClr val="3B4F00"/>
                    </a:gs>
                    <a:gs pos="50000">
                      <a:schemeClr val="folHlink"/>
                    </a:gs>
                    <a:gs pos="100000">
                      <a:srgbClr val="3B4F00"/>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17450" name="八边形 135211"/>
                <p:cNvSpPr/>
                <p:nvPr/>
              </p:nvSpPr>
              <p:spPr>
                <a:xfrm flipH="1">
                  <a:off x="949" y="41"/>
                  <a:ext cx="45" cy="91"/>
                </a:xfrm>
                <a:prstGeom prst="octagon">
                  <a:avLst>
                    <a:gd name="adj" fmla="val 29287"/>
                  </a:avLst>
                </a:prstGeom>
                <a:solidFill>
                  <a:schemeClr val="bg1"/>
                </a:solidFill>
                <a:ln w="9525">
                  <a:noFill/>
                </a:ln>
              </p:spPr>
              <p:txBody>
                <a:bodyPr anchor="t"/>
                <a:p>
                  <a:pPr indent="0"/>
                  <a:endParaRPr lang="zh-CN" altLang="en-US">
                    <a:latin typeface="Arial" panose="020B0604020202090204" pitchFamily="34" charset="0"/>
                    <a:ea typeface="宋体" pitchFamily="2" charset="-122"/>
                  </a:endParaRPr>
                </a:p>
              </p:txBody>
            </p:sp>
            <p:sp>
              <p:nvSpPr>
                <p:cNvPr id="17451" name="八边形 135212"/>
                <p:cNvSpPr/>
                <p:nvPr/>
              </p:nvSpPr>
              <p:spPr>
                <a:xfrm flipH="1">
                  <a:off x="86" y="41"/>
                  <a:ext cx="46" cy="91"/>
                </a:xfrm>
                <a:prstGeom prst="octagon">
                  <a:avLst>
                    <a:gd name="adj" fmla="val 29287"/>
                  </a:avLst>
                </a:prstGeom>
                <a:solidFill>
                  <a:schemeClr val="bg1"/>
                </a:solidFill>
                <a:ln w="9525">
                  <a:noFill/>
                </a:ln>
              </p:spPr>
              <p:txBody>
                <a:bodyPr anchor="t"/>
                <a:p>
                  <a:pPr indent="0"/>
                  <a:endParaRPr lang="zh-CN" altLang="en-US">
                    <a:latin typeface="Arial" panose="020B0604020202090204" pitchFamily="34" charset="0"/>
                    <a:ea typeface="宋体" pitchFamily="2" charset="-122"/>
                  </a:endParaRPr>
                </a:p>
              </p:txBody>
            </p:sp>
            <p:sp>
              <p:nvSpPr>
                <p:cNvPr id="34" name="文本框 33"/>
                <p:cNvSpPr txBox="1"/>
                <p:nvPr/>
              </p:nvSpPr>
              <p:spPr>
                <a:xfrm>
                  <a:off x="-139" y="354"/>
                  <a:ext cx="1344" cy="1523"/>
                </a:xfrm>
                <a:prstGeom prst="rect">
                  <a:avLst/>
                </a:prstGeom>
                <a:noFill/>
                <a:ln w="9525">
                  <a:noFill/>
                </a:ln>
              </p:spPr>
              <p:txBody>
                <a:bodyPr>
                  <a:spAutoFit/>
                </a:bodyPr>
                <a:p>
                  <a:pPr marR="0" algn="just" defTabSz="914400" eaLnBrk="0" hangingPunct="0"/>
                  <a:r>
                    <a:rPr kumimoji="0" lang="zh-CN" altLang="en-US" sz="1600" b="1" kern="1200" cap="none" spc="0" normalizeH="0" baseline="0" noProof="1">
                      <a:solidFill>
                        <a:srgbClr val="420000"/>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rPr>
                    <a:t>掌握马克思主义的相关基本观点和我国社会主义经济建设、政治建设、文化建设、社会建设的有关知识</a:t>
                  </a:r>
                  <a:r>
                    <a:rPr kumimoji="0" lang="en-US" altLang="zh-CN" sz="1600" b="1" kern="1200" cap="none" spc="0" normalizeH="0" baseline="0" noProof="1">
                      <a:solidFill>
                        <a:srgbClr val="420000"/>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rPr>
                    <a:t>——</a:t>
                  </a:r>
                  <a:r>
                    <a:rPr kumimoji="0" lang="zh-CN" altLang="en-US" sz="1600" b="1" kern="1200" cap="none" spc="0" normalizeH="0" baseline="0" noProof="1">
                      <a:solidFill>
                        <a:srgbClr val="420000"/>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rPr>
                    <a:t>认知目标。</a:t>
                  </a:r>
                  <a:endParaRPr kumimoji="0" lang="zh-CN" altLang="en-US" sz="1600" b="1" kern="1200" cap="none" spc="0" normalizeH="0" baseline="0" noProof="1">
                    <a:solidFill>
                      <a:srgbClr val="420000"/>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endParaRPr>
                </a:p>
              </p:txBody>
            </p:sp>
          </p:grpSp>
          <p:sp>
            <p:nvSpPr>
              <p:cNvPr id="27" name="文本框 26"/>
              <p:cNvSpPr txBox="1"/>
              <p:nvPr/>
            </p:nvSpPr>
            <p:spPr>
              <a:xfrm>
                <a:off x="1572" y="1049"/>
                <a:ext cx="1316" cy="1355"/>
              </a:xfrm>
              <a:prstGeom prst="rect">
                <a:avLst/>
              </a:prstGeom>
              <a:noFill/>
              <a:ln w="9525">
                <a:noFill/>
              </a:ln>
            </p:spPr>
            <p:txBody>
              <a:bodyPr>
                <a:spAutoFit/>
              </a:bodyPr>
              <a:p>
                <a:pPr marR="0" algn="just" defTabSz="914400"/>
                <a:r>
                  <a:rPr kumimoji="0" lang="zh-CN" altLang="en-US" b="1" kern="1200" cap="none" spc="0" normalizeH="0" baseline="0" noProof="1">
                    <a:solidFill>
                      <a:srgbClr val="420000"/>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rPr>
                  <a:t>提高思想政治素质，坚定走中国特色社会主义道路的信念</a:t>
                </a:r>
                <a:r>
                  <a:rPr kumimoji="0" lang="en-US" altLang="zh-CN" b="1" kern="1200" cap="none" spc="0" normalizeH="0" baseline="0" noProof="1">
                    <a:solidFill>
                      <a:srgbClr val="420000"/>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rPr>
                  <a:t>——</a:t>
                </a:r>
                <a:r>
                  <a:rPr kumimoji="0" lang="zh-CN" altLang="en-US" b="1" kern="1200" cap="none" spc="0" normalizeH="0" baseline="0" noProof="1">
                    <a:solidFill>
                      <a:srgbClr val="420000"/>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rPr>
                  <a:t>情感态度观念目标。</a:t>
                </a:r>
                <a:endParaRPr kumimoji="0" lang="zh-CN" altLang="en-US" b="1" kern="1200" cap="none" spc="0" normalizeH="0" baseline="0" noProof="1">
                  <a:solidFill>
                    <a:srgbClr val="420000"/>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endParaRPr>
              </a:p>
            </p:txBody>
          </p:sp>
          <p:sp>
            <p:nvSpPr>
              <p:cNvPr id="28" name="文本框 27"/>
              <p:cNvSpPr txBox="1"/>
              <p:nvPr/>
            </p:nvSpPr>
            <p:spPr>
              <a:xfrm>
                <a:off x="3202" y="693"/>
                <a:ext cx="1320" cy="1649"/>
              </a:xfrm>
              <a:prstGeom prst="rect">
                <a:avLst/>
              </a:prstGeom>
              <a:noFill/>
              <a:ln w="9525">
                <a:noFill/>
              </a:ln>
            </p:spPr>
            <p:txBody>
              <a:bodyPr>
                <a:spAutoFit/>
              </a:bodyPr>
              <a:p>
                <a:pPr marR="0" defTabSz="914400" eaLnBrk="0" hangingPunct="0"/>
                <a:r>
                  <a:rPr kumimoji="0" lang="zh-CN" altLang="en-US" sz="2400" b="1" kern="1200" cap="none" spc="0" normalizeH="0" baseline="0" noProof="1">
                    <a:solidFill>
                      <a:srgbClr val="420000"/>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rPr>
                  <a:t>提高辨析社会现象、主动参与社会生活的能力</a:t>
                </a:r>
                <a:r>
                  <a:rPr kumimoji="0" lang="en-US" altLang="zh-CN" sz="2400" b="1" kern="1200" cap="none" spc="0" normalizeH="0" baseline="0" noProof="1">
                    <a:solidFill>
                      <a:srgbClr val="420000"/>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rPr>
                  <a:t>——</a:t>
                </a:r>
                <a:r>
                  <a:rPr kumimoji="0" lang="zh-CN" altLang="en-US" sz="2400" b="1" kern="1200" cap="none" spc="0" normalizeH="0" baseline="0" noProof="1">
                    <a:solidFill>
                      <a:srgbClr val="420000"/>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rPr>
                  <a:t>运用目标。</a:t>
                </a:r>
                <a:endParaRPr kumimoji="0" lang="zh-CN" altLang="en-US" sz="2400" b="1" kern="1200" cap="none" spc="0" normalizeH="0" baseline="0" noProof="1">
                  <a:solidFill>
                    <a:srgbClr val="420000"/>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endParaRPr>
              </a:p>
            </p:txBody>
          </p:sp>
        </p:grpSp>
      </p:grpSp>
      <p:sp>
        <p:nvSpPr>
          <p:cNvPr id="52" name="圆角矩形 51"/>
          <p:cNvSpPr/>
          <p:nvPr/>
        </p:nvSpPr>
        <p:spPr>
          <a:xfrm>
            <a:off x="247650" y="269875"/>
            <a:ext cx="2736850" cy="735013"/>
          </a:xfrm>
          <a:prstGeom prst="roundRect">
            <a:avLst>
              <a:gd name="adj" fmla="val 50000"/>
            </a:avLst>
          </a:prstGeom>
          <a:solidFill>
            <a:srgbClr val="BA4E5D"/>
          </a:solidFill>
          <a:ln w="9525">
            <a:noFill/>
          </a:ln>
          <a:effectLst>
            <a:outerShdw dist="17961" dir="2699999" algn="ctr" rotWithShape="0">
              <a:schemeClr val="bg2"/>
            </a:outerShdw>
          </a:effectLst>
        </p:spPr>
        <p:txBody>
          <a:bodyPr>
            <a:spAutoFit/>
          </a:bodyPr>
          <a:p>
            <a:pPr marL="0" marR="0" indent="0" algn="ctr" defTabSz="914400" rtl="0" eaLnBrk="0" fontAlgn="base" latinLnBrk="0" hangingPunct="0">
              <a:lnSpc>
                <a:spcPct val="100000"/>
              </a:lnSpc>
              <a:spcBef>
                <a:spcPct val="0"/>
              </a:spcBef>
              <a:spcAft>
                <a:spcPct val="0"/>
              </a:spcAft>
              <a:buFont typeface="Arial" panose="020B0604020202090204" pitchFamily="34" charset="0"/>
              <a:buNone/>
            </a:pPr>
            <a:r>
              <a:rPr kumimoji="0" lang="zh-CN" altLang="en-US" sz="2800" b="1" i="0" u="none" strike="noStrike" kern="1200" cap="none" spc="0" normalizeH="0" baseline="0" noProof="1">
                <a:solidFill>
                  <a:srgbClr val="FFFF00"/>
                </a:solidFill>
                <a:effectLst>
                  <a:outerShdw blurRad="38100" dist="38100" dir="2700000">
                    <a:srgbClr val="000000"/>
                  </a:outerShdw>
                </a:effectLst>
                <a:latin typeface="Arial" panose="020B0604020202090204" pitchFamily="34" charset="0"/>
                <a:ea typeface="黑体" pitchFamily="49" charset="-122"/>
                <a:cs typeface="+mn-cs"/>
                <a:sym typeface="宋体" pitchFamily="2" charset="-122"/>
              </a:rPr>
              <a:t>二、教学目标</a:t>
            </a:r>
            <a:endParaRPr kumimoji="0" lang="zh-CN" altLang="en-US" sz="2800" b="1" i="0" u="none" strike="noStrike" kern="1200" cap="none" spc="0" normalizeH="0" baseline="0" noProof="1">
              <a:solidFill>
                <a:srgbClr val="FFFF00"/>
              </a:solidFill>
              <a:effectLst>
                <a:outerShdw blurRad="38100" dist="38100" dir="2700000">
                  <a:srgbClr val="000000"/>
                </a:outerShdw>
              </a:effectLst>
              <a:latin typeface="Arial" panose="020B0604020202090204" pitchFamily="34" charset="0"/>
              <a:ea typeface="黑体" pitchFamily="49" charset="-122"/>
              <a:cs typeface="+mn-cs"/>
              <a:sym typeface="宋体" pitchFamily="2" charset="-122"/>
            </a:endParaRPr>
          </a:p>
        </p:txBody>
      </p:sp>
    </p:spTree>
    <p:custDataLst>
      <p:tags r:id="rId1"/>
    </p:custData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文本框 137217"/>
          <p:cNvSpPr txBox="1"/>
          <p:nvPr/>
        </p:nvSpPr>
        <p:spPr>
          <a:xfrm>
            <a:off x="4203700" y="5011738"/>
            <a:ext cx="1944688" cy="579437"/>
          </a:xfrm>
          <a:prstGeom prst="rect">
            <a:avLst/>
          </a:prstGeom>
          <a:noFill/>
          <a:ln w="9525">
            <a:noFill/>
          </a:ln>
        </p:spPr>
        <p:txBody>
          <a:bodyPr anchor="t">
            <a:spAutoFit/>
          </a:bodyPr>
          <a:p>
            <a:pPr indent="0">
              <a:spcBef>
                <a:spcPct val="50000"/>
              </a:spcBef>
            </a:pPr>
            <a:endParaRPr lang="zh-CN" altLang="en-US" sz="3200" b="1">
              <a:solidFill>
                <a:srgbClr val="800000"/>
              </a:solidFill>
              <a:latin typeface="Arial" panose="020B0604020202090204" pitchFamily="34" charset="0"/>
              <a:ea typeface="楷体_GB2312" pitchFamily="49" charset="-122"/>
            </a:endParaRPr>
          </a:p>
        </p:txBody>
      </p:sp>
      <p:sp>
        <p:nvSpPr>
          <p:cNvPr id="18434" name="直接连接符 137218"/>
          <p:cNvSpPr/>
          <p:nvPr/>
        </p:nvSpPr>
        <p:spPr>
          <a:xfrm>
            <a:off x="1196975" y="2711450"/>
            <a:ext cx="0" cy="0"/>
          </a:xfrm>
          <a:prstGeom prst="line">
            <a:avLst/>
          </a:prstGeom>
          <a:ln w="9525" cap="flat" cmpd="sng">
            <a:solidFill>
              <a:schemeClr val="tx1"/>
            </a:solidFill>
            <a:prstDash val="solid"/>
            <a:round/>
            <a:headEnd type="none" w="med" len="med"/>
            <a:tailEnd type="none" w="med" len="med"/>
          </a:ln>
        </p:spPr>
      </p:sp>
      <p:sp>
        <p:nvSpPr>
          <p:cNvPr id="18435" name="AutoShape 3"/>
          <p:cNvSpPr/>
          <p:nvPr/>
        </p:nvSpPr>
        <p:spPr>
          <a:xfrm rot="-3154669">
            <a:off x="2578100" y="3983038"/>
            <a:ext cx="1962150" cy="711200"/>
          </a:xfrm>
          <a:prstGeom prst="rightArrow">
            <a:avLst>
              <a:gd name="adj1" fmla="val 49379"/>
              <a:gd name="adj2" fmla="val 68015"/>
            </a:avLst>
          </a:prstGeom>
          <a:gradFill rotWithShape="1">
            <a:gsLst>
              <a:gs pos="0">
                <a:srgbClr val="595959">
                  <a:alpha val="0"/>
                </a:srgbClr>
              </a:gs>
              <a:gs pos="100000">
                <a:srgbClr val="C0C0C0"/>
              </a:gs>
            </a:gsLst>
            <a:lin ang="0" scaled="1"/>
            <a:tileRect/>
          </a:gradFill>
          <a:ln w="9525">
            <a:noFill/>
          </a:ln>
        </p:spPr>
        <p:txBody>
          <a:bodyPr vert="eaVert" wrap="none" anchor="ctr"/>
          <a:p>
            <a:pPr indent="0" algn="ctr" eaLnBrk="0" hangingPunct="0"/>
            <a:endParaRPr lang="zh-CN" altLang="en-US">
              <a:latin typeface="Arial" panose="020B0604020202090204" pitchFamily="34" charset="0"/>
              <a:ea typeface="Arial" panose="020B0604020202090204" pitchFamily="34" charset="0"/>
            </a:endParaRPr>
          </a:p>
        </p:txBody>
      </p:sp>
      <p:sp>
        <p:nvSpPr>
          <p:cNvPr id="18436" name="AutoShape 4"/>
          <p:cNvSpPr/>
          <p:nvPr/>
        </p:nvSpPr>
        <p:spPr>
          <a:xfrm rot="3096833">
            <a:off x="4713288" y="3714750"/>
            <a:ext cx="1797050" cy="788988"/>
          </a:xfrm>
          <a:prstGeom prst="rightArrow">
            <a:avLst>
              <a:gd name="adj1" fmla="val 49379"/>
              <a:gd name="adj2" fmla="val 56150"/>
            </a:avLst>
          </a:prstGeom>
          <a:gradFill rotWithShape="1">
            <a:gsLst>
              <a:gs pos="0">
                <a:srgbClr val="595959">
                  <a:alpha val="0"/>
                </a:srgbClr>
              </a:gs>
              <a:gs pos="100000">
                <a:srgbClr val="C0C0C0"/>
              </a:gs>
            </a:gsLst>
            <a:lin ang="0" scaled="1"/>
            <a:tileRect/>
          </a:gradFill>
          <a:ln w="9525">
            <a:noFill/>
          </a:ln>
        </p:spPr>
        <p:txBody>
          <a:bodyPr rot="10800000" vert="eaVert" wrap="none" anchor="ctr"/>
          <a:p>
            <a:pPr indent="0" algn="ctr" eaLnBrk="0" hangingPunct="0"/>
            <a:endParaRPr lang="zh-CN" altLang="en-US">
              <a:latin typeface="Arial" panose="020B0604020202090204" pitchFamily="34" charset="0"/>
              <a:ea typeface="Arial" panose="020B0604020202090204" pitchFamily="34" charset="0"/>
            </a:endParaRPr>
          </a:p>
        </p:txBody>
      </p:sp>
      <p:sp>
        <p:nvSpPr>
          <p:cNvPr id="18437" name="AutoShape 5"/>
          <p:cNvSpPr/>
          <p:nvPr/>
        </p:nvSpPr>
        <p:spPr>
          <a:xfrm rot="10800000">
            <a:off x="3597275" y="5214938"/>
            <a:ext cx="2109788" cy="736600"/>
          </a:xfrm>
          <a:prstGeom prst="rightArrow">
            <a:avLst>
              <a:gd name="adj1" fmla="val 49379"/>
              <a:gd name="adj2" fmla="val 66991"/>
            </a:avLst>
          </a:prstGeom>
          <a:gradFill rotWithShape="1">
            <a:gsLst>
              <a:gs pos="0">
                <a:srgbClr val="595959">
                  <a:alpha val="0"/>
                </a:srgbClr>
              </a:gs>
              <a:gs pos="100000">
                <a:srgbClr val="C0C0C0"/>
              </a:gs>
            </a:gsLst>
            <a:lin ang="0" scaled="1"/>
            <a:tileRect/>
          </a:gradFill>
          <a:ln w="9525">
            <a:noFill/>
          </a:ln>
        </p:spPr>
        <p:txBody>
          <a:bodyPr rot="10800000" wrap="none" anchor="ctr"/>
          <a:p>
            <a:pPr indent="0" algn="ctr" eaLnBrk="0" hangingPunct="0"/>
            <a:endParaRPr lang="zh-CN" altLang="en-US">
              <a:latin typeface="Arial" panose="020B0604020202090204" pitchFamily="34" charset="0"/>
              <a:ea typeface="Arial" panose="020B0604020202090204" pitchFamily="34" charset="0"/>
            </a:endParaRPr>
          </a:p>
        </p:txBody>
      </p:sp>
      <p:grpSp>
        <p:nvGrpSpPr>
          <p:cNvPr id="18438" name="Group 7"/>
          <p:cNvGrpSpPr/>
          <p:nvPr/>
        </p:nvGrpSpPr>
        <p:grpSpPr>
          <a:xfrm>
            <a:off x="3779838" y="1773238"/>
            <a:ext cx="1728787" cy="1727200"/>
            <a:chOff x="0" y="0"/>
            <a:chExt cx="812" cy="830"/>
          </a:xfrm>
        </p:grpSpPr>
        <p:sp>
          <p:nvSpPr>
            <p:cNvPr id="18439" name="Oval 8"/>
            <p:cNvSpPr/>
            <p:nvPr/>
          </p:nvSpPr>
          <p:spPr>
            <a:xfrm>
              <a:off x="0" y="28"/>
              <a:ext cx="812" cy="802"/>
            </a:xfrm>
            <a:prstGeom prst="ellipse">
              <a:avLst/>
            </a:prstGeom>
            <a:solidFill>
              <a:srgbClr val="545454"/>
            </a:solidFill>
            <a:ln w="63500" cap="flat" cmpd="sng">
              <a:solidFill>
                <a:srgbClr val="DDDDDD">
                  <a:alpha val="65881"/>
                </a:srgbClr>
              </a:solidFill>
              <a:prstDash val="solid"/>
              <a:round/>
              <a:headEnd type="none" w="med" len="med"/>
              <a:tailEnd type="none" w="med" len="med"/>
            </a:ln>
          </p:spPr>
          <p:txBody>
            <a:bodyPr wrap="none" anchor="ctr"/>
            <a:p>
              <a:pPr indent="0" algn="ctr" eaLnBrk="0" hangingPunct="0"/>
              <a:endParaRPr lang="zh-CN" altLang="en-US">
                <a:latin typeface="Arial" panose="020B0604020202090204" pitchFamily="34" charset="0"/>
                <a:ea typeface="Arial" panose="020B0604020202090204" pitchFamily="34" charset="0"/>
              </a:endParaRPr>
            </a:p>
          </p:txBody>
        </p:sp>
        <p:pic>
          <p:nvPicPr>
            <p:cNvPr id="18440" name="Picture 9" descr="cir_lighteffect0"/>
            <p:cNvPicPr>
              <a:picLocks noChangeAspect="1"/>
            </p:cNvPicPr>
            <p:nvPr/>
          </p:nvPicPr>
          <p:blipFill>
            <a:blip r:embed="rId1">
              <a:lum bright="17999" contrast="-12000"/>
            </a:blip>
            <a:stretch>
              <a:fillRect/>
            </a:stretch>
          </p:blipFill>
          <p:spPr>
            <a:xfrm>
              <a:off x="69" y="0"/>
              <a:ext cx="670" cy="670"/>
            </a:xfrm>
            <a:prstGeom prst="rect">
              <a:avLst/>
            </a:prstGeom>
            <a:noFill/>
            <a:ln w="9525">
              <a:noFill/>
            </a:ln>
          </p:spPr>
        </p:pic>
      </p:grpSp>
      <p:sp>
        <p:nvSpPr>
          <p:cNvPr id="12" name="Rectangle 10"/>
          <p:cNvSpPr/>
          <p:nvPr/>
        </p:nvSpPr>
        <p:spPr>
          <a:xfrm>
            <a:off x="4098925" y="2108200"/>
            <a:ext cx="1000125" cy="1066800"/>
          </a:xfrm>
          <a:prstGeom prst="rect">
            <a:avLst/>
          </a:prstGeom>
          <a:noFill/>
          <a:ln w="9525">
            <a:noFill/>
          </a:ln>
        </p:spPr>
        <p:txBody>
          <a:bodyPr wrap="none">
            <a:spAutoFit/>
          </a:bodyPr>
          <a:p>
            <a:pPr marL="0" marR="0" indent="0" algn="ctr" defTabSz="914400" rtl="0" eaLnBrk="1" fontAlgn="base" latinLnBrk="0" hangingPunct="1">
              <a:lnSpc>
                <a:spcPct val="100000"/>
              </a:lnSpc>
              <a:spcBef>
                <a:spcPct val="0"/>
              </a:spcBef>
              <a:spcAft>
                <a:spcPct val="0"/>
              </a:spcAft>
              <a:buFont typeface="Arial" panose="020B0604020202090204" pitchFamily="34" charset="0"/>
              <a:buNone/>
            </a:pPr>
            <a:r>
              <a:rPr kumimoji="0" lang="zh-CN" altLang="en-US" sz="3200" b="1" i="0" u="none" strike="noStrike" kern="1200" cap="none" spc="0" normalizeH="0" baseline="0" noProof="1">
                <a:solidFill>
                  <a:srgbClr val="F8F8F8"/>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rPr>
              <a:t>知识</a:t>
            </a:r>
            <a:endParaRPr kumimoji="0" lang="zh-CN" altLang="en-US" sz="3200" b="1" i="0" u="none" strike="noStrike" kern="1200" cap="none" spc="0" normalizeH="0" baseline="0" noProof="1">
              <a:solidFill>
                <a:srgbClr val="F8F8F8"/>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endParaRPr>
          </a:p>
          <a:p>
            <a:pPr marL="0" marR="0" indent="0" algn="ctr" defTabSz="914400" rtl="0" eaLnBrk="1" fontAlgn="base" latinLnBrk="0" hangingPunct="1">
              <a:lnSpc>
                <a:spcPct val="100000"/>
              </a:lnSpc>
              <a:spcBef>
                <a:spcPct val="0"/>
              </a:spcBef>
              <a:spcAft>
                <a:spcPct val="0"/>
              </a:spcAft>
              <a:buFont typeface="Arial" panose="020B0604020202090204" pitchFamily="34" charset="0"/>
              <a:buNone/>
            </a:pPr>
            <a:r>
              <a:rPr kumimoji="0" lang="zh-CN" altLang="en-US" sz="3200" b="1" i="0" u="none" strike="noStrike" kern="1200" cap="none" spc="0" normalizeH="0" baseline="0" noProof="1">
                <a:solidFill>
                  <a:srgbClr val="F8F8F8"/>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rPr>
              <a:t>目标</a:t>
            </a:r>
            <a:endParaRPr kumimoji="0" lang="zh-CN" altLang="en-US" sz="3200" b="1" i="0" u="none" strike="noStrike" kern="1200" cap="none" spc="0" normalizeH="0" baseline="0" noProof="1">
              <a:solidFill>
                <a:srgbClr val="F8F8F8"/>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endParaRPr>
          </a:p>
        </p:txBody>
      </p:sp>
      <p:grpSp>
        <p:nvGrpSpPr>
          <p:cNvPr id="18442" name="Group 11"/>
          <p:cNvGrpSpPr/>
          <p:nvPr/>
        </p:nvGrpSpPr>
        <p:grpSpPr>
          <a:xfrm>
            <a:off x="5508625" y="4724400"/>
            <a:ext cx="1778000" cy="1797050"/>
            <a:chOff x="0" y="0"/>
            <a:chExt cx="812" cy="830"/>
          </a:xfrm>
        </p:grpSpPr>
        <p:sp>
          <p:nvSpPr>
            <p:cNvPr id="18443" name="Oval 12"/>
            <p:cNvSpPr/>
            <p:nvPr/>
          </p:nvSpPr>
          <p:spPr>
            <a:xfrm>
              <a:off x="0" y="28"/>
              <a:ext cx="812" cy="802"/>
            </a:xfrm>
            <a:prstGeom prst="ellipse">
              <a:avLst/>
            </a:prstGeom>
            <a:solidFill>
              <a:srgbClr val="4A7DE4"/>
            </a:solidFill>
            <a:ln w="63500" cap="flat" cmpd="sng">
              <a:solidFill>
                <a:srgbClr val="DDDDDD">
                  <a:alpha val="65881"/>
                </a:srgbClr>
              </a:solidFill>
              <a:prstDash val="solid"/>
              <a:round/>
              <a:headEnd type="none" w="med" len="med"/>
              <a:tailEnd type="none" w="med" len="med"/>
            </a:ln>
          </p:spPr>
          <p:txBody>
            <a:bodyPr wrap="none" anchor="ctr"/>
            <a:p>
              <a:pPr indent="0" algn="ctr" eaLnBrk="0" hangingPunct="0"/>
              <a:endParaRPr lang="zh-CN" altLang="en-US">
                <a:latin typeface="Arial" panose="020B0604020202090204" pitchFamily="34" charset="0"/>
                <a:ea typeface="Arial" panose="020B0604020202090204" pitchFamily="34" charset="0"/>
              </a:endParaRPr>
            </a:p>
          </p:txBody>
        </p:sp>
        <p:pic>
          <p:nvPicPr>
            <p:cNvPr id="18444" name="Picture 13" descr="cir_lighteffect0"/>
            <p:cNvPicPr>
              <a:picLocks noChangeAspect="1"/>
            </p:cNvPicPr>
            <p:nvPr/>
          </p:nvPicPr>
          <p:blipFill>
            <a:blip r:embed="rId1">
              <a:lum bright="17999" contrast="-12000"/>
            </a:blip>
            <a:stretch>
              <a:fillRect/>
            </a:stretch>
          </p:blipFill>
          <p:spPr>
            <a:xfrm>
              <a:off x="69" y="0"/>
              <a:ext cx="670" cy="670"/>
            </a:xfrm>
            <a:prstGeom prst="rect">
              <a:avLst/>
            </a:prstGeom>
            <a:noFill/>
            <a:ln w="9525">
              <a:noFill/>
            </a:ln>
          </p:spPr>
        </p:pic>
      </p:grpSp>
      <p:grpSp>
        <p:nvGrpSpPr>
          <p:cNvPr id="18445" name="Group 15"/>
          <p:cNvGrpSpPr/>
          <p:nvPr/>
        </p:nvGrpSpPr>
        <p:grpSpPr>
          <a:xfrm>
            <a:off x="1835150" y="4797425"/>
            <a:ext cx="1800225" cy="1724025"/>
            <a:chOff x="0" y="0"/>
            <a:chExt cx="812" cy="830"/>
          </a:xfrm>
        </p:grpSpPr>
        <p:sp>
          <p:nvSpPr>
            <p:cNvPr id="18446" name="Oval 16"/>
            <p:cNvSpPr/>
            <p:nvPr/>
          </p:nvSpPr>
          <p:spPr>
            <a:xfrm>
              <a:off x="0" y="28"/>
              <a:ext cx="812" cy="802"/>
            </a:xfrm>
            <a:prstGeom prst="ellipse">
              <a:avLst/>
            </a:prstGeom>
            <a:solidFill>
              <a:srgbClr val="B80000"/>
            </a:solidFill>
            <a:ln w="63500" cap="flat" cmpd="sng">
              <a:solidFill>
                <a:srgbClr val="DDDDDD">
                  <a:alpha val="65881"/>
                </a:srgbClr>
              </a:solidFill>
              <a:prstDash val="solid"/>
              <a:round/>
              <a:headEnd type="none" w="med" len="med"/>
              <a:tailEnd type="none" w="med" len="med"/>
            </a:ln>
          </p:spPr>
          <p:txBody>
            <a:bodyPr wrap="none" anchor="ctr"/>
            <a:p>
              <a:pPr indent="0" algn="ctr" eaLnBrk="0" hangingPunct="0"/>
              <a:endParaRPr lang="zh-CN" altLang="en-US">
                <a:latin typeface="Arial" panose="020B0604020202090204" pitchFamily="34" charset="0"/>
                <a:ea typeface="Arial" panose="020B0604020202090204" pitchFamily="34" charset="0"/>
              </a:endParaRPr>
            </a:p>
          </p:txBody>
        </p:sp>
        <p:pic>
          <p:nvPicPr>
            <p:cNvPr id="18447" name="Picture 17" descr="cir_lighteffect0"/>
            <p:cNvPicPr>
              <a:picLocks noChangeAspect="1"/>
            </p:cNvPicPr>
            <p:nvPr/>
          </p:nvPicPr>
          <p:blipFill>
            <a:blip r:embed="rId1">
              <a:lum bright="17999" contrast="-12000"/>
            </a:blip>
            <a:stretch>
              <a:fillRect/>
            </a:stretch>
          </p:blipFill>
          <p:spPr>
            <a:xfrm>
              <a:off x="69" y="0"/>
              <a:ext cx="670" cy="670"/>
            </a:xfrm>
            <a:prstGeom prst="rect">
              <a:avLst/>
            </a:prstGeom>
            <a:noFill/>
            <a:ln w="9525">
              <a:noFill/>
            </a:ln>
          </p:spPr>
        </p:pic>
      </p:grpSp>
      <p:sp>
        <p:nvSpPr>
          <p:cNvPr id="19" name="Rectangle 10"/>
          <p:cNvSpPr/>
          <p:nvPr/>
        </p:nvSpPr>
        <p:spPr>
          <a:xfrm>
            <a:off x="2216150" y="5180013"/>
            <a:ext cx="1000125" cy="1066800"/>
          </a:xfrm>
          <a:prstGeom prst="rect">
            <a:avLst/>
          </a:prstGeom>
          <a:noFill/>
          <a:ln w="9525">
            <a:noFill/>
          </a:ln>
        </p:spPr>
        <p:txBody>
          <a:bodyPr wrap="none">
            <a:spAutoFit/>
          </a:bodyPr>
          <a:p>
            <a:pPr marL="0" marR="0" indent="0" algn="ctr" defTabSz="914400" rtl="0" eaLnBrk="1" fontAlgn="base" latinLnBrk="0" hangingPunct="1">
              <a:lnSpc>
                <a:spcPct val="100000"/>
              </a:lnSpc>
              <a:spcBef>
                <a:spcPct val="0"/>
              </a:spcBef>
              <a:spcAft>
                <a:spcPct val="0"/>
              </a:spcAft>
              <a:buFont typeface="Arial" panose="020B0604020202090204" pitchFamily="34" charset="0"/>
              <a:buNone/>
            </a:pPr>
            <a:r>
              <a:rPr kumimoji="0" lang="zh-CN" altLang="en-US" sz="3200" b="1" i="0" u="none" strike="noStrike" kern="1200" cap="none" spc="0" normalizeH="0" baseline="0" noProof="1">
                <a:solidFill>
                  <a:srgbClr val="F8F8F8"/>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rPr>
              <a:t>能力</a:t>
            </a:r>
            <a:endParaRPr kumimoji="0" lang="zh-CN" altLang="en-US" sz="3200" b="1" i="0" u="none" strike="noStrike" kern="1200" cap="none" spc="0" normalizeH="0" baseline="0" noProof="1">
              <a:solidFill>
                <a:srgbClr val="F8F8F8"/>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endParaRPr>
          </a:p>
          <a:p>
            <a:pPr marL="0" marR="0" indent="0" algn="ctr" defTabSz="914400" rtl="0" eaLnBrk="1" fontAlgn="base" latinLnBrk="0" hangingPunct="1">
              <a:lnSpc>
                <a:spcPct val="100000"/>
              </a:lnSpc>
              <a:spcBef>
                <a:spcPct val="0"/>
              </a:spcBef>
              <a:spcAft>
                <a:spcPct val="0"/>
              </a:spcAft>
              <a:buFont typeface="Arial" panose="020B0604020202090204" pitchFamily="34" charset="0"/>
              <a:buNone/>
            </a:pPr>
            <a:r>
              <a:rPr kumimoji="0" lang="zh-CN" altLang="en-US" sz="3200" b="1" i="0" u="none" strike="noStrike" kern="1200" cap="none" spc="0" normalizeH="0" baseline="0" noProof="1">
                <a:solidFill>
                  <a:srgbClr val="F8F8F8"/>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rPr>
              <a:t>目标</a:t>
            </a:r>
            <a:endParaRPr kumimoji="0" lang="zh-CN" altLang="en-US" sz="3200" b="1" i="0" u="none" strike="noStrike" kern="1200" cap="none" spc="0" normalizeH="0" baseline="0" noProof="1">
              <a:solidFill>
                <a:srgbClr val="F8F8F8"/>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endParaRPr>
          </a:p>
        </p:txBody>
      </p:sp>
      <p:sp>
        <p:nvSpPr>
          <p:cNvPr id="20" name="Rectangle 10"/>
          <p:cNvSpPr/>
          <p:nvPr/>
        </p:nvSpPr>
        <p:spPr>
          <a:xfrm>
            <a:off x="5911850" y="5119688"/>
            <a:ext cx="1000125" cy="1066800"/>
          </a:xfrm>
          <a:prstGeom prst="rect">
            <a:avLst/>
          </a:prstGeom>
          <a:noFill/>
          <a:ln w="9525">
            <a:noFill/>
          </a:ln>
        </p:spPr>
        <p:txBody>
          <a:bodyPr wrap="none">
            <a:spAutoFit/>
          </a:bodyPr>
          <a:p>
            <a:pPr marL="0" marR="0" indent="0" algn="ctr" defTabSz="914400" rtl="0" eaLnBrk="1" fontAlgn="base" latinLnBrk="0" hangingPunct="1">
              <a:lnSpc>
                <a:spcPct val="100000"/>
              </a:lnSpc>
              <a:spcBef>
                <a:spcPct val="0"/>
              </a:spcBef>
              <a:spcAft>
                <a:spcPct val="0"/>
              </a:spcAft>
              <a:buFont typeface="Arial" panose="020B0604020202090204" pitchFamily="34" charset="0"/>
              <a:buNone/>
            </a:pPr>
            <a:r>
              <a:rPr kumimoji="0" lang="zh-CN" altLang="en-US" sz="3200" b="1" i="0" u="none" strike="noStrike" kern="1200" cap="none" spc="0" normalizeH="0" baseline="0" noProof="1">
                <a:solidFill>
                  <a:srgbClr val="F8F8F8"/>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rPr>
              <a:t>德育</a:t>
            </a:r>
            <a:endParaRPr kumimoji="0" lang="zh-CN" altLang="en-US" sz="3200" b="1" i="0" u="none" strike="noStrike" kern="1200" cap="none" spc="0" normalizeH="0" baseline="0" noProof="1">
              <a:solidFill>
                <a:srgbClr val="F8F8F8"/>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endParaRPr>
          </a:p>
          <a:p>
            <a:pPr marL="0" marR="0" indent="0" algn="ctr" defTabSz="914400" rtl="0" eaLnBrk="1" fontAlgn="base" latinLnBrk="0" hangingPunct="1">
              <a:lnSpc>
                <a:spcPct val="100000"/>
              </a:lnSpc>
              <a:spcBef>
                <a:spcPct val="0"/>
              </a:spcBef>
              <a:spcAft>
                <a:spcPct val="0"/>
              </a:spcAft>
              <a:buFont typeface="Arial" panose="020B0604020202090204" pitchFamily="34" charset="0"/>
              <a:buNone/>
            </a:pPr>
            <a:r>
              <a:rPr kumimoji="0" lang="zh-CN" altLang="en-US" sz="3200" b="1" i="0" u="none" strike="noStrike" kern="1200" cap="none" spc="0" normalizeH="0" baseline="0" noProof="1">
                <a:solidFill>
                  <a:srgbClr val="F8F8F8"/>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rPr>
              <a:t>目标</a:t>
            </a:r>
            <a:endParaRPr kumimoji="0" lang="zh-CN" altLang="en-US" sz="3200" b="1" i="0" u="none" strike="noStrike" kern="1200" cap="none" spc="0" normalizeH="0" baseline="0" noProof="1">
              <a:solidFill>
                <a:srgbClr val="F8F8F8"/>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endParaRPr>
          </a:p>
        </p:txBody>
      </p:sp>
      <p:sp>
        <p:nvSpPr>
          <p:cNvPr id="21" name="Rectangle 10"/>
          <p:cNvSpPr/>
          <p:nvPr/>
        </p:nvSpPr>
        <p:spPr>
          <a:xfrm>
            <a:off x="4716463" y="3789363"/>
            <a:ext cx="2078038" cy="579438"/>
          </a:xfrm>
          <a:prstGeom prst="rect">
            <a:avLst/>
          </a:prstGeom>
          <a:noFill/>
          <a:ln w="9525">
            <a:noFill/>
          </a:ln>
        </p:spPr>
        <p:txBody>
          <a:bodyPr>
            <a:spAutoFit/>
          </a:bodyPr>
          <a:p>
            <a:pPr marL="0" marR="0" indent="0" algn="ctr" defTabSz="914400" rtl="0" eaLnBrk="1" fontAlgn="base" latinLnBrk="0" hangingPunct="1">
              <a:lnSpc>
                <a:spcPct val="100000"/>
              </a:lnSpc>
              <a:spcBef>
                <a:spcPct val="0"/>
              </a:spcBef>
              <a:spcAft>
                <a:spcPct val="0"/>
              </a:spcAft>
              <a:buFont typeface="Arial" panose="020B0604020202090204" pitchFamily="34" charset="0"/>
              <a:buNone/>
            </a:pPr>
            <a:r>
              <a:rPr kumimoji="0" lang="zh-CN" altLang="en-US" sz="3200" b="1" i="0" u="none" strike="noStrike" kern="1200" cap="none" spc="0" normalizeH="0" baseline="0" noProof="1">
                <a:solidFill>
                  <a:srgbClr val="420000"/>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rPr>
              <a:t>认知</a:t>
            </a:r>
            <a:endParaRPr kumimoji="0" lang="zh-CN" altLang="en-US" sz="3200" b="1" i="0" u="none" strike="noStrike" kern="1200" cap="none" spc="0" normalizeH="0" baseline="0" noProof="1">
              <a:solidFill>
                <a:srgbClr val="420000"/>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endParaRPr>
          </a:p>
        </p:txBody>
      </p:sp>
      <p:sp>
        <p:nvSpPr>
          <p:cNvPr id="22" name="Rectangle 10"/>
          <p:cNvSpPr/>
          <p:nvPr/>
        </p:nvSpPr>
        <p:spPr>
          <a:xfrm>
            <a:off x="2843213" y="4005263"/>
            <a:ext cx="1295400" cy="579438"/>
          </a:xfrm>
          <a:prstGeom prst="rect">
            <a:avLst/>
          </a:prstGeom>
          <a:noFill/>
          <a:ln w="9525">
            <a:noFill/>
          </a:ln>
        </p:spPr>
        <p:txBody>
          <a:bodyPr>
            <a:spAutoFit/>
          </a:bodyPr>
          <a:p>
            <a:pPr marL="0" marR="0" indent="0" algn="ctr" defTabSz="914400" rtl="0" eaLnBrk="1" fontAlgn="base" latinLnBrk="0" hangingPunct="1">
              <a:lnSpc>
                <a:spcPct val="100000"/>
              </a:lnSpc>
              <a:spcBef>
                <a:spcPct val="0"/>
              </a:spcBef>
              <a:spcAft>
                <a:spcPct val="0"/>
              </a:spcAft>
              <a:buFont typeface="Arial" panose="020B0604020202090204" pitchFamily="34" charset="0"/>
              <a:buNone/>
            </a:pPr>
            <a:r>
              <a:rPr kumimoji="0" lang="zh-CN" altLang="en-US" sz="3200" b="1" i="0" u="none" strike="noStrike" kern="1200" cap="none" spc="0" normalizeH="0" baseline="0" noProof="1">
                <a:solidFill>
                  <a:srgbClr val="420000"/>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rPr>
              <a:t>运用</a:t>
            </a:r>
            <a:endParaRPr kumimoji="0" lang="zh-CN" altLang="en-US" sz="3200" b="1" i="0" u="none" strike="noStrike" kern="1200" cap="none" spc="0" normalizeH="0" baseline="0" noProof="1">
              <a:solidFill>
                <a:srgbClr val="420000"/>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endParaRPr>
          </a:p>
        </p:txBody>
      </p:sp>
      <p:sp>
        <p:nvSpPr>
          <p:cNvPr id="23" name="Rectangle 10"/>
          <p:cNvSpPr/>
          <p:nvPr/>
        </p:nvSpPr>
        <p:spPr>
          <a:xfrm>
            <a:off x="4038600" y="5300663"/>
            <a:ext cx="1511300" cy="579438"/>
          </a:xfrm>
          <a:prstGeom prst="rect">
            <a:avLst/>
          </a:prstGeom>
          <a:noFill/>
          <a:ln w="9525">
            <a:noFill/>
          </a:ln>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3200" b="1" i="0" u="none" strike="noStrike" kern="1200" cap="none" spc="0" normalizeH="0" baseline="0" noProof="1">
                <a:ln>
                  <a:noFill/>
                </a:ln>
                <a:solidFill>
                  <a:srgbClr val="420000"/>
                </a:solidFill>
                <a:effectLst>
                  <a:outerShdw blurRad="38100" dist="38100" dir="2700000">
                    <a:srgbClr val="C0C0C0"/>
                  </a:outerShdw>
                </a:effectLst>
                <a:uLnTx/>
                <a:uFillTx/>
                <a:latin typeface="Arial" panose="020B0604020202090204" pitchFamily="34" charset="0"/>
                <a:ea typeface="楷体_GB2312" pitchFamily="49" charset="-122"/>
                <a:cs typeface="+mn-ea"/>
                <a:sym typeface="+mn-ea"/>
              </a:rPr>
              <a:t>信念</a:t>
            </a:r>
            <a:endParaRPr kumimoji="0" lang="zh-CN" altLang="en-US" sz="3200" b="1" i="0" u="none" strike="noStrike" kern="1200" cap="none" spc="0" normalizeH="0" baseline="0" noProof="1">
              <a:ln>
                <a:noFill/>
              </a:ln>
              <a:solidFill>
                <a:srgbClr val="420000"/>
              </a:solidFill>
              <a:effectLst>
                <a:outerShdw blurRad="38100" dist="38100" dir="2700000">
                  <a:srgbClr val="C0C0C0"/>
                </a:outerShdw>
              </a:effectLst>
              <a:uLnTx/>
              <a:uFillTx/>
              <a:latin typeface="Arial" panose="020B0604020202090204" pitchFamily="34" charset="0"/>
              <a:ea typeface="楷体_GB2312" pitchFamily="49" charset="-122"/>
              <a:cs typeface="+mn-cs"/>
              <a:sym typeface="+mn-ea"/>
            </a:endParaRPr>
          </a:p>
        </p:txBody>
      </p:sp>
      <p:grpSp>
        <p:nvGrpSpPr>
          <p:cNvPr id="18453" name="横卷形 14"/>
          <p:cNvGrpSpPr/>
          <p:nvPr/>
        </p:nvGrpSpPr>
        <p:grpSpPr>
          <a:xfrm>
            <a:off x="250825" y="282575"/>
            <a:ext cx="8126413" cy="1582738"/>
            <a:chOff x="0" y="0"/>
            <a:chExt cx="4957" cy="1816"/>
          </a:xfrm>
        </p:grpSpPr>
        <p:pic>
          <p:nvPicPr>
            <p:cNvPr id="18454" name="横卷形 14"/>
            <p:cNvPicPr/>
            <p:nvPr/>
          </p:nvPicPr>
          <p:blipFill>
            <a:blip r:embed="rId2"/>
            <a:stretch>
              <a:fillRect/>
            </a:stretch>
          </p:blipFill>
          <p:spPr>
            <a:xfrm>
              <a:off x="0" y="0"/>
              <a:ext cx="4957" cy="1816"/>
            </a:xfrm>
            <a:prstGeom prst="rect">
              <a:avLst/>
            </a:prstGeom>
            <a:noFill/>
            <a:ln w="9525">
              <a:noFill/>
            </a:ln>
          </p:spPr>
        </p:pic>
        <p:sp>
          <p:nvSpPr>
            <p:cNvPr id="18455" name="文本框 137239"/>
            <p:cNvSpPr txBox="1"/>
            <p:nvPr/>
          </p:nvSpPr>
          <p:spPr>
            <a:xfrm>
              <a:off x="266" y="268"/>
              <a:ext cx="4530" cy="1282"/>
            </a:xfrm>
            <a:prstGeom prst="rect">
              <a:avLst/>
            </a:prstGeom>
            <a:noFill/>
            <a:ln w="9525">
              <a:noFill/>
            </a:ln>
          </p:spPr>
          <p:txBody>
            <a:bodyPr anchor="ctr"/>
            <a:p>
              <a:pPr indent="0"/>
              <a:r>
                <a:rPr lang="zh-CN" altLang="en-US" sz="2000" b="1">
                  <a:solidFill>
                    <a:srgbClr val="FF0000"/>
                  </a:solidFill>
                  <a:latin typeface="Franklin Gothic Book" pitchFamily="34" charset="0"/>
                  <a:ea typeface="黑体" pitchFamily="49" charset="-122"/>
                </a:rPr>
                <a:t>    </a:t>
              </a:r>
              <a:r>
                <a:rPr lang="zh-CN" altLang="en-US" sz="2000" b="1">
                  <a:solidFill>
                    <a:srgbClr val="FFFF00"/>
                  </a:solidFill>
                  <a:latin typeface="Franklin Gothic Book" pitchFamily="34" charset="0"/>
                  <a:ea typeface="黑体" pitchFamily="49" charset="-122"/>
                </a:rPr>
                <a:t>三维目标是一个整体</a:t>
              </a:r>
              <a:r>
                <a:rPr lang="zh-CN" altLang="en-US" sz="2000">
                  <a:solidFill>
                    <a:srgbClr val="000000"/>
                  </a:solidFill>
                  <a:latin typeface="Franklin Gothic Book" pitchFamily="34" charset="0"/>
                  <a:ea typeface="黑体" pitchFamily="49" charset="-122"/>
                </a:rPr>
                <a:t>： 是相互依存、互为基础、你中有我、我中有你的不可分割的关系，并通过相互渗透构成课程目标的完整的结构体系。</a:t>
              </a:r>
              <a:endParaRPr lang="zh-CN" altLang="en-US" sz="2000">
                <a:solidFill>
                  <a:srgbClr val="000000"/>
                </a:solidFill>
                <a:latin typeface="Franklin Gothic Book" pitchFamily="34" charset="0"/>
                <a:ea typeface="黑体" pitchFamily="49" charset="-122"/>
              </a:endParaRPr>
            </a:p>
          </p:txBody>
        </p:sp>
      </p:grpSp>
    </p:spTree>
    <p:custDataLst>
      <p:tags r:id="rId3"/>
    </p:custData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19457" name="组合 138242"/>
          <p:cNvGrpSpPr/>
          <p:nvPr/>
        </p:nvGrpSpPr>
        <p:grpSpPr>
          <a:xfrm>
            <a:off x="468313" y="1989138"/>
            <a:ext cx="8388350" cy="3995737"/>
            <a:chOff x="0" y="0"/>
            <a:chExt cx="14400" cy="7877"/>
          </a:xfrm>
        </p:grpSpPr>
        <p:sp>
          <p:nvSpPr>
            <p:cNvPr id="19458" name="燕尾形 138243"/>
            <p:cNvSpPr/>
            <p:nvPr/>
          </p:nvSpPr>
          <p:spPr>
            <a:xfrm>
              <a:off x="5837" y="1246"/>
              <a:ext cx="2720" cy="6575"/>
            </a:xfrm>
            <a:prstGeom prst="chevron">
              <a:avLst>
                <a:gd name="adj" fmla="val 16430"/>
              </a:avLst>
            </a:prstGeom>
            <a:gradFill rotWithShape="1">
              <a:gsLst>
                <a:gs pos="0">
                  <a:schemeClr val="accent2"/>
                </a:gs>
                <a:gs pos="100000">
                  <a:srgbClr val="8383C1"/>
                </a:gs>
              </a:gsLst>
              <a:lin ang="0" scaled="1"/>
              <a:tileRect/>
            </a:gradFill>
            <a:ln w="38100" cap="flat" cmpd="sng">
              <a:solidFill>
                <a:srgbClr val="EAEAEA"/>
              </a:solidFill>
              <a:prstDash val="solid"/>
              <a:miter/>
              <a:headEnd type="none" w="med" len="med"/>
              <a:tailEnd type="none" w="med" len="med"/>
            </a:ln>
            <a:effectLst>
              <a:outerShdw dist="109250" dir="3267739" algn="ctr" rotWithShape="0">
                <a:srgbClr val="333333">
                  <a:alpha val="50000"/>
                </a:srgbClr>
              </a:outerShdw>
            </a:effectLst>
          </p:spPr>
          <p:txBody>
            <a:bodyPr anchor="t"/>
            <a:p>
              <a:pPr indent="0"/>
              <a:endParaRPr lang="zh-CN" altLang="en-US">
                <a:latin typeface="Arial" panose="020B0604020202090204" pitchFamily="34" charset="0"/>
                <a:ea typeface="宋体" pitchFamily="2" charset="-122"/>
              </a:endParaRPr>
            </a:p>
          </p:txBody>
        </p:sp>
        <p:sp>
          <p:nvSpPr>
            <p:cNvPr id="19459" name="燕尾形 138244"/>
            <p:cNvSpPr/>
            <p:nvPr/>
          </p:nvSpPr>
          <p:spPr>
            <a:xfrm>
              <a:off x="2665" y="1246"/>
              <a:ext cx="3153" cy="6575"/>
            </a:xfrm>
            <a:prstGeom prst="chevron">
              <a:avLst>
                <a:gd name="adj" fmla="val 17347"/>
              </a:avLst>
            </a:prstGeom>
            <a:gradFill rotWithShape="1">
              <a:gsLst>
                <a:gs pos="0">
                  <a:schemeClr val="hlink"/>
                </a:gs>
                <a:gs pos="100000">
                  <a:srgbClr val="64C1C1"/>
                </a:gs>
              </a:gsLst>
              <a:lin ang="0" scaled="1"/>
              <a:tileRect/>
            </a:gradFill>
            <a:ln w="38100" cap="flat" cmpd="sng">
              <a:solidFill>
                <a:srgbClr val="EAEAEA"/>
              </a:solidFill>
              <a:prstDash val="solid"/>
              <a:miter/>
              <a:headEnd type="none" w="med" len="med"/>
              <a:tailEnd type="none" w="med" len="med"/>
            </a:ln>
            <a:effectLst>
              <a:outerShdw dist="109250" dir="3267739" algn="ctr" rotWithShape="0">
                <a:srgbClr val="333333">
                  <a:alpha val="50000"/>
                </a:srgbClr>
              </a:outerShdw>
            </a:effectLst>
          </p:spPr>
          <p:txBody>
            <a:bodyPr anchor="t"/>
            <a:p>
              <a:pPr indent="0"/>
              <a:endParaRPr lang="zh-CN" altLang="en-US">
                <a:latin typeface="Arial" panose="020B0604020202090204" pitchFamily="34" charset="0"/>
                <a:ea typeface="宋体" pitchFamily="2" charset="-122"/>
              </a:endParaRPr>
            </a:p>
          </p:txBody>
        </p:sp>
        <p:sp>
          <p:nvSpPr>
            <p:cNvPr id="19460" name="燕尾形 138245"/>
            <p:cNvSpPr/>
            <p:nvPr/>
          </p:nvSpPr>
          <p:spPr>
            <a:xfrm>
              <a:off x="0" y="1246"/>
              <a:ext cx="2780" cy="6631"/>
            </a:xfrm>
            <a:prstGeom prst="chevron">
              <a:avLst>
                <a:gd name="adj" fmla="val 17347"/>
              </a:avLst>
            </a:prstGeom>
            <a:gradFill rotWithShape="1">
              <a:gsLst>
                <a:gs pos="0">
                  <a:schemeClr val="accent1"/>
                </a:gs>
                <a:gs pos="100000">
                  <a:srgbClr val="D6ECEE"/>
                </a:gs>
              </a:gsLst>
              <a:lin ang="0" scaled="1"/>
              <a:tileRect/>
            </a:gradFill>
            <a:ln w="38100" cap="flat" cmpd="sng">
              <a:solidFill>
                <a:srgbClr val="EAEAEA"/>
              </a:solidFill>
              <a:prstDash val="solid"/>
              <a:miter/>
              <a:headEnd type="none" w="med" len="med"/>
              <a:tailEnd type="none" w="med" len="med"/>
            </a:ln>
            <a:effectLst>
              <a:outerShdw dist="109250" dir="3267739" algn="ctr" rotWithShape="0">
                <a:srgbClr val="333333">
                  <a:alpha val="50000"/>
                </a:srgbClr>
              </a:outerShdw>
            </a:effectLst>
          </p:spPr>
          <p:txBody>
            <a:bodyPr anchor="t"/>
            <a:p>
              <a:pPr indent="0"/>
              <a:endParaRPr lang="zh-CN" altLang="en-US">
                <a:latin typeface="Arial" panose="020B0604020202090204" pitchFamily="34" charset="0"/>
                <a:ea typeface="宋体" pitchFamily="2" charset="-122"/>
              </a:endParaRPr>
            </a:p>
          </p:txBody>
        </p:sp>
        <p:sp>
          <p:nvSpPr>
            <p:cNvPr id="19461" name="圆角矩形 138246"/>
            <p:cNvSpPr/>
            <p:nvPr/>
          </p:nvSpPr>
          <p:spPr>
            <a:xfrm>
              <a:off x="0" y="0"/>
              <a:ext cx="2714" cy="673"/>
            </a:xfrm>
            <a:prstGeom prst="roundRect">
              <a:avLst>
                <a:gd name="adj" fmla="val 50000"/>
              </a:avLst>
            </a:prstGeom>
            <a:gradFill rotWithShape="1">
              <a:gsLst>
                <a:gs pos="0">
                  <a:schemeClr val="accent1"/>
                </a:gs>
                <a:gs pos="100000">
                  <a:srgbClr val="576869"/>
                </a:gs>
              </a:gsLst>
              <a:lin ang="0" scaled="1"/>
              <a:tileRect/>
            </a:gradFill>
            <a:ln w="38100" cap="flat" cmpd="sng">
              <a:solidFill>
                <a:srgbClr val="FFFFFF"/>
              </a:solidFill>
              <a:prstDash val="solid"/>
              <a:round/>
              <a:headEnd type="none" w="med" len="med"/>
              <a:tailEnd type="none" w="med" len="med"/>
            </a:ln>
            <a:effectLst>
              <a:outerShdw dist="63500" dir="3187806" algn="ctr" rotWithShape="0">
                <a:srgbClr val="001D3A"/>
              </a:outerShdw>
            </a:effectLst>
          </p:spPr>
          <p:txBody>
            <a:bodyPr wrap="none" anchor="ctr"/>
            <a:p>
              <a:pPr indent="0" algn="ctr" eaLnBrk="0" hangingPunct="0"/>
              <a:r>
                <a:rPr lang="zh-CN" altLang="en-US" sz="2000" b="1">
                  <a:solidFill>
                    <a:srgbClr val="FFFF99"/>
                  </a:solidFill>
                  <a:latin typeface="Arial" panose="020B0604020202090204" pitchFamily="34" charset="0"/>
                  <a:ea typeface="宋体" pitchFamily="2" charset="-122"/>
                </a:rPr>
                <a:t>一单元</a:t>
              </a:r>
              <a:endParaRPr lang="zh-CN" altLang="en-US" sz="2000" b="1">
                <a:solidFill>
                  <a:srgbClr val="FFFF99"/>
                </a:solidFill>
                <a:latin typeface="Arial" panose="020B0604020202090204" pitchFamily="34" charset="0"/>
                <a:ea typeface="宋体" pitchFamily="2" charset="-122"/>
              </a:endParaRPr>
            </a:p>
          </p:txBody>
        </p:sp>
        <p:sp>
          <p:nvSpPr>
            <p:cNvPr id="19462" name="圆角矩形 138247"/>
            <p:cNvSpPr/>
            <p:nvPr/>
          </p:nvSpPr>
          <p:spPr>
            <a:xfrm>
              <a:off x="2889" y="0"/>
              <a:ext cx="2717" cy="786"/>
            </a:xfrm>
            <a:prstGeom prst="roundRect">
              <a:avLst>
                <a:gd name="adj" fmla="val 50000"/>
              </a:avLst>
            </a:prstGeom>
            <a:gradFill rotWithShape="1">
              <a:gsLst>
                <a:gs pos="0">
                  <a:schemeClr val="hlink"/>
                </a:gs>
                <a:gs pos="100000">
                  <a:srgbClr val="004747"/>
                </a:gs>
              </a:gsLst>
              <a:lin ang="0" scaled="1"/>
              <a:tileRect/>
            </a:gradFill>
            <a:ln w="38100" cap="flat" cmpd="sng">
              <a:solidFill>
                <a:srgbClr val="FFFFFF"/>
              </a:solidFill>
              <a:prstDash val="solid"/>
              <a:round/>
              <a:headEnd type="none" w="med" len="med"/>
              <a:tailEnd type="none" w="med" len="med"/>
            </a:ln>
            <a:effectLst>
              <a:outerShdw dist="63500" dir="3187806" algn="ctr" rotWithShape="0">
                <a:srgbClr val="001D3A"/>
              </a:outerShdw>
            </a:effectLst>
          </p:spPr>
          <p:txBody>
            <a:bodyPr wrap="none" anchor="ctr"/>
            <a:p>
              <a:pPr indent="0" algn="ctr"/>
              <a:r>
                <a:rPr lang="zh-CN" altLang="en-US" sz="2000" b="1">
                  <a:solidFill>
                    <a:srgbClr val="FFFF99"/>
                  </a:solidFill>
                  <a:latin typeface="Arial" panose="020B0604020202090204" pitchFamily="34" charset="0"/>
                  <a:ea typeface="宋体" pitchFamily="2" charset="-122"/>
                </a:rPr>
                <a:t>二单元</a:t>
              </a:r>
              <a:endParaRPr lang="zh-CN" altLang="en-US" sz="2000" b="1">
                <a:solidFill>
                  <a:srgbClr val="FFFF99"/>
                </a:solidFill>
                <a:latin typeface="Arial" panose="020B0604020202090204" pitchFamily="34" charset="0"/>
                <a:ea typeface="宋体" pitchFamily="2" charset="-122"/>
              </a:endParaRPr>
            </a:p>
          </p:txBody>
        </p:sp>
        <p:sp>
          <p:nvSpPr>
            <p:cNvPr id="19463" name="圆角矩形 138248"/>
            <p:cNvSpPr/>
            <p:nvPr/>
          </p:nvSpPr>
          <p:spPr>
            <a:xfrm>
              <a:off x="5726" y="113"/>
              <a:ext cx="2714" cy="786"/>
            </a:xfrm>
            <a:prstGeom prst="roundRect">
              <a:avLst>
                <a:gd name="adj" fmla="val 50000"/>
              </a:avLst>
            </a:prstGeom>
            <a:gradFill rotWithShape="1">
              <a:gsLst>
                <a:gs pos="0">
                  <a:schemeClr val="accent2"/>
                </a:gs>
                <a:gs pos="100000">
                  <a:srgbClr val="181847"/>
                </a:gs>
              </a:gsLst>
              <a:lin ang="0" scaled="1"/>
              <a:tileRect/>
            </a:gradFill>
            <a:ln w="38100" cap="flat" cmpd="sng">
              <a:solidFill>
                <a:srgbClr val="FFFFFF"/>
              </a:solidFill>
              <a:prstDash val="solid"/>
              <a:round/>
              <a:headEnd type="none" w="med" len="med"/>
              <a:tailEnd type="none" w="med" len="med"/>
            </a:ln>
            <a:effectLst>
              <a:outerShdw dist="63500" dir="3187806" algn="ctr" rotWithShape="0">
                <a:srgbClr val="001D3A"/>
              </a:outerShdw>
            </a:effectLst>
          </p:spPr>
          <p:txBody>
            <a:bodyPr wrap="none" anchor="ctr"/>
            <a:p>
              <a:pPr indent="0" algn="ctr"/>
              <a:r>
                <a:rPr lang="zh-CN" altLang="en-US" sz="2000" b="1">
                  <a:solidFill>
                    <a:srgbClr val="FFFF99"/>
                  </a:solidFill>
                  <a:latin typeface="Arial" panose="020B0604020202090204" pitchFamily="34" charset="0"/>
                  <a:ea typeface="宋体" pitchFamily="2" charset="-122"/>
                </a:rPr>
                <a:t>三单元</a:t>
              </a:r>
              <a:endParaRPr lang="zh-CN" altLang="en-US" sz="2000" b="1">
                <a:solidFill>
                  <a:srgbClr val="FFFF99"/>
                </a:solidFill>
                <a:latin typeface="Arial" panose="020B0604020202090204" pitchFamily="34" charset="0"/>
                <a:ea typeface="宋体" pitchFamily="2" charset="-122"/>
              </a:endParaRPr>
            </a:p>
          </p:txBody>
        </p:sp>
        <p:sp>
          <p:nvSpPr>
            <p:cNvPr id="19464" name="燕尾形 138249"/>
            <p:cNvSpPr/>
            <p:nvPr/>
          </p:nvSpPr>
          <p:spPr>
            <a:xfrm>
              <a:off x="8786" y="1246"/>
              <a:ext cx="2722" cy="6575"/>
            </a:xfrm>
            <a:prstGeom prst="chevron">
              <a:avLst>
                <a:gd name="adj" fmla="val 17347"/>
              </a:avLst>
            </a:prstGeom>
            <a:gradFill rotWithShape="1">
              <a:gsLst>
                <a:gs pos="0">
                  <a:schemeClr val="accent1"/>
                </a:gs>
                <a:gs pos="100000">
                  <a:srgbClr val="D6ECEE"/>
                </a:gs>
              </a:gsLst>
              <a:lin ang="0" scaled="1"/>
              <a:tileRect/>
            </a:gradFill>
            <a:ln w="38100" cap="flat" cmpd="sng">
              <a:solidFill>
                <a:srgbClr val="EAEAEA"/>
              </a:solidFill>
              <a:prstDash val="solid"/>
              <a:miter/>
              <a:headEnd type="none" w="med" len="med"/>
              <a:tailEnd type="none" w="med" len="med"/>
            </a:ln>
            <a:effectLst>
              <a:outerShdw dist="109250" dir="3267739" algn="ctr" rotWithShape="0">
                <a:srgbClr val="333333">
                  <a:alpha val="50000"/>
                </a:srgbClr>
              </a:outerShdw>
            </a:effectLst>
          </p:spPr>
          <p:txBody>
            <a:bodyPr anchor="t"/>
            <a:p>
              <a:pPr indent="0"/>
              <a:endParaRPr lang="zh-CN" altLang="en-US">
                <a:latin typeface="Arial" panose="020B0604020202090204" pitchFamily="34" charset="0"/>
                <a:ea typeface="宋体" pitchFamily="2" charset="-122"/>
              </a:endParaRPr>
            </a:p>
          </p:txBody>
        </p:sp>
        <p:sp>
          <p:nvSpPr>
            <p:cNvPr id="19465" name="文本框 138250"/>
            <p:cNvSpPr txBox="1"/>
            <p:nvPr/>
          </p:nvSpPr>
          <p:spPr>
            <a:xfrm>
              <a:off x="3003" y="1471"/>
              <a:ext cx="2611" cy="5401"/>
            </a:xfrm>
            <a:prstGeom prst="rect">
              <a:avLst/>
            </a:prstGeom>
            <a:noFill/>
            <a:ln w="9525">
              <a:noFill/>
            </a:ln>
          </p:spPr>
          <p:txBody>
            <a:bodyPr anchor="t">
              <a:spAutoFit/>
            </a:bodyPr>
            <a:p>
              <a:pPr indent="0" algn="just">
                <a:lnSpc>
                  <a:spcPct val="90000"/>
                </a:lnSpc>
                <a:spcBef>
                  <a:spcPct val="50000"/>
                </a:spcBef>
              </a:pPr>
              <a:r>
                <a:rPr lang="zh-CN" altLang="en-US" sz="1600">
                  <a:latin typeface="Arial" panose="020B0604020202090204" pitchFamily="34" charset="0"/>
                  <a:ea typeface="黑体" pitchFamily="49" charset="-122"/>
                </a:rPr>
                <a:t>我国社会主义基本经济制度，社会主义市场经济特征、我国经济建设的重大方针政策（小康社会目标、经济结构调整、经济发展方式），实行对外开放基本国策</a:t>
              </a:r>
              <a:endParaRPr lang="zh-CN" altLang="en-US" sz="1600">
                <a:latin typeface="Arial" panose="020B0604020202090204" pitchFamily="34" charset="0"/>
                <a:ea typeface="黑体" pitchFamily="49" charset="-122"/>
              </a:endParaRPr>
            </a:p>
          </p:txBody>
        </p:sp>
        <p:sp>
          <p:nvSpPr>
            <p:cNvPr id="19466" name="圆角矩形 138251"/>
            <p:cNvSpPr/>
            <p:nvPr/>
          </p:nvSpPr>
          <p:spPr>
            <a:xfrm>
              <a:off x="8674" y="113"/>
              <a:ext cx="2714" cy="786"/>
            </a:xfrm>
            <a:prstGeom prst="roundRect">
              <a:avLst>
                <a:gd name="adj" fmla="val 50000"/>
              </a:avLst>
            </a:prstGeom>
            <a:gradFill rotWithShape="1">
              <a:gsLst>
                <a:gs pos="0">
                  <a:schemeClr val="accent1"/>
                </a:gs>
                <a:gs pos="100000">
                  <a:srgbClr val="576869"/>
                </a:gs>
              </a:gsLst>
              <a:lin ang="0" scaled="1"/>
              <a:tileRect/>
            </a:gradFill>
            <a:ln w="38100" cap="flat" cmpd="sng">
              <a:solidFill>
                <a:srgbClr val="FFFFFF"/>
              </a:solidFill>
              <a:prstDash val="solid"/>
              <a:round/>
              <a:headEnd type="none" w="med" len="med"/>
              <a:tailEnd type="none" w="med" len="med"/>
            </a:ln>
            <a:effectLst>
              <a:outerShdw dist="63500" dir="3187806" algn="ctr" rotWithShape="0">
                <a:srgbClr val="001D3A"/>
              </a:outerShdw>
            </a:effectLst>
          </p:spPr>
          <p:txBody>
            <a:bodyPr wrap="none" anchor="ctr"/>
            <a:p>
              <a:pPr indent="0" algn="ctr" eaLnBrk="0" hangingPunct="0"/>
              <a:r>
                <a:rPr lang="zh-CN" altLang="en-US" sz="2000" b="1">
                  <a:solidFill>
                    <a:srgbClr val="FFFF99"/>
                  </a:solidFill>
                  <a:latin typeface="Arial" panose="020B0604020202090204" pitchFamily="34" charset="0"/>
                  <a:ea typeface="宋体" pitchFamily="2" charset="-122"/>
                </a:rPr>
                <a:t>四单元</a:t>
              </a:r>
              <a:endParaRPr lang="zh-CN" altLang="en-US" sz="2000" b="1">
                <a:solidFill>
                  <a:srgbClr val="FFFF99"/>
                </a:solidFill>
                <a:latin typeface="Arial" panose="020B0604020202090204" pitchFamily="34" charset="0"/>
                <a:ea typeface="宋体" pitchFamily="2" charset="-122"/>
              </a:endParaRPr>
            </a:p>
          </p:txBody>
        </p:sp>
        <p:sp>
          <p:nvSpPr>
            <p:cNvPr id="19467" name="燕尾形 138252"/>
            <p:cNvSpPr/>
            <p:nvPr/>
          </p:nvSpPr>
          <p:spPr>
            <a:xfrm>
              <a:off x="11470" y="1246"/>
              <a:ext cx="2927" cy="6462"/>
            </a:xfrm>
            <a:prstGeom prst="chevron">
              <a:avLst>
                <a:gd name="adj" fmla="val 17347"/>
              </a:avLst>
            </a:prstGeom>
            <a:gradFill rotWithShape="1">
              <a:gsLst>
                <a:gs pos="0">
                  <a:schemeClr val="hlink"/>
                </a:gs>
                <a:gs pos="100000">
                  <a:srgbClr val="64C1C1"/>
                </a:gs>
              </a:gsLst>
              <a:lin ang="0" scaled="1"/>
              <a:tileRect/>
            </a:gradFill>
            <a:ln w="38100" cap="flat" cmpd="sng">
              <a:solidFill>
                <a:srgbClr val="EAEAEA"/>
              </a:solidFill>
              <a:prstDash val="solid"/>
              <a:miter/>
              <a:headEnd type="none" w="med" len="med"/>
              <a:tailEnd type="none" w="med" len="med"/>
            </a:ln>
            <a:effectLst>
              <a:outerShdw dist="109250" dir="3267739" algn="ctr" rotWithShape="0">
                <a:srgbClr val="333333">
                  <a:alpha val="50000"/>
                </a:srgbClr>
              </a:outerShdw>
            </a:effectLst>
          </p:spPr>
          <p:txBody>
            <a:bodyPr anchor="t"/>
            <a:p>
              <a:pPr indent="0"/>
              <a:endParaRPr lang="zh-CN" altLang="en-US">
                <a:latin typeface="Arial" panose="020B0604020202090204" pitchFamily="34" charset="0"/>
                <a:ea typeface="宋体" pitchFamily="2" charset="-122"/>
              </a:endParaRPr>
            </a:p>
          </p:txBody>
        </p:sp>
        <p:sp>
          <p:nvSpPr>
            <p:cNvPr id="19468" name="圆角矩形 138253"/>
            <p:cNvSpPr/>
            <p:nvPr/>
          </p:nvSpPr>
          <p:spPr>
            <a:xfrm>
              <a:off x="11686" y="113"/>
              <a:ext cx="2714" cy="786"/>
            </a:xfrm>
            <a:prstGeom prst="roundRect">
              <a:avLst>
                <a:gd name="adj" fmla="val 50000"/>
              </a:avLst>
            </a:prstGeom>
            <a:gradFill rotWithShape="1">
              <a:gsLst>
                <a:gs pos="0">
                  <a:schemeClr val="hlink"/>
                </a:gs>
                <a:gs pos="100000">
                  <a:srgbClr val="004747"/>
                </a:gs>
              </a:gsLst>
              <a:lin ang="0" scaled="1"/>
              <a:tileRect/>
            </a:gradFill>
            <a:ln w="38100" cap="flat" cmpd="sng">
              <a:solidFill>
                <a:srgbClr val="FFFFFF"/>
              </a:solidFill>
              <a:prstDash val="solid"/>
              <a:round/>
              <a:headEnd type="none" w="med" len="med"/>
              <a:tailEnd type="none" w="med" len="med"/>
            </a:ln>
            <a:effectLst>
              <a:outerShdw dist="63500" dir="3187806" algn="ctr" rotWithShape="0">
                <a:srgbClr val="001D3A"/>
              </a:outerShdw>
            </a:effectLst>
          </p:spPr>
          <p:txBody>
            <a:bodyPr wrap="none" anchor="ctr"/>
            <a:p>
              <a:pPr indent="0" algn="ctr"/>
              <a:r>
                <a:rPr lang="zh-CN" altLang="en-US" sz="2000" b="1">
                  <a:solidFill>
                    <a:srgbClr val="FFFF99"/>
                  </a:solidFill>
                  <a:latin typeface="Arial" panose="020B0604020202090204" pitchFamily="34" charset="0"/>
                  <a:ea typeface="宋体" pitchFamily="2" charset="-122"/>
                </a:rPr>
                <a:t>五单元</a:t>
              </a:r>
              <a:endParaRPr lang="zh-CN" altLang="en-US" sz="2000" b="1">
                <a:solidFill>
                  <a:srgbClr val="FFFF99"/>
                </a:solidFill>
                <a:latin typeface="Arial" panose="020B0604020202090204" pitchFamily="34" charset="0"/>
                <a:ea typeface="宋体" pitchFamily="2" charset="-122"/>
              </a:endParaRPr>
            </a:p>
          </p:txBody>
        </p:sp>
        <p:sp>
          <p:nvSpPr>
            <p:cNvPr id="19469" name="文本框 138254"/>
            <p:cNvSpPr txBox="1"/>
            <p:nvPr/>
          </p:nvSpPr>
          <p:spPr>
            <a:xfrm>
              <a:off x="510" y="1587"/>
              <a:ext cx="2155" cy="6190"/>
            </a:xfrm>
            <a:prstGeom prst="rect">
              <a:avLst/>
            </a:prstGeom>
            <a:noFill/>
            <a:ln w="9525">
              <a:noFill/>
            </a:ln>
          </p:spPr>
          <p:txBody>
            <a:bodyPr anchor="t">
              <a:spAutoFit/>
            </a:bodyPr>
            <a:p>
              <a:pPr indent="0"/>
              <a:r>
                <a:rPr lang="zh-CN" altLang="en-US" sz="2000">
                  <a:latin typeface="Arial" panose="020B0604020202090204" pitchFamily="34" charset="0"/>
                  <a:ea typeface="黑体" pitchFamily="49" charset="-122"/>
                </a:rPr>
                <a:t>有关商品交换、消费、生产以及收入分配的基本知识，企业的生产经营，个人的收入与理财</a:t>
              </a:r>
              <a:endParaRPr lang="zh-CN" altLang="en-US" sz="2000">
                <a:latin typeface="Arial" panose="020B0604020202090204" pitchFamily="34" charset="0"/>
                <a:ea typeface="黑体" pitchFamily="49" charset="-122"/>
              </a:endParaRPr>
            </a:p>
          </p:txBody>
        </p:sp>
        <p:sp>
          <p:nvSpPr>
            <p:cNvPr id="19470" name="文本框 138255"/>
            <p:cNvSpPr txBox="1"/>
            <p:nvPr/>
          </p:nvSpPr>
          <p:spPr>
            <a:xfrm>
              <a:off x="6066" y="1358"/>
              <a:ext cx="2494" cy="6137"/>
            </a:xfrm>
            <a:prstGeom prst="rect">
              <a:avLst/>
            </a:prstGeom>
            <a:noFill/>
            <a:ln w="9525">
              <a:noFill/>
            </a:ln>
          </p:spPr>
          <p:txBody>
            <a:bodyPr anchor="t">
              <a:spAutoFit/>
            </a:bodyPr>
            <a:p>
              <a:pPr indent="0"/>
              <a:r>
                <a:rPr lang="zh-CN" altLang="en-US">
                  <a:solidFill>
                    <a:schemeClr val="bg1"/>
                  </a:solidFill>
                  <a:latin typeface="Arial" panose="020B0604020202090204" pitchFamily="34" charset="0"/>
                  <a:ea typeface="黑体" pitchFamily="49" charset="-122"/>
                </a:rPr>
                <a:t>社会主义政治制度，人民代表大会制度、中国共产党领导的多党合作和政治协商制度、民族区域自治制度、基层群众自治制度</a:t>
              </a:r>
              <a:endParaRPr lang="zh-CN" altLang="en-US">
                <a:solidFill>
                  <a:schemeClr val="bg1"/>
                </a:solidFill>
                <a:latin typeface="Arial" panose="020B0604020202090204" pitchFamily="34" charset="0"/>
                <a:ea typeface="黑体" pitchFamily="49" charset="-122"/>
              </a:endParaRPr>
            </a:p>
          </p:txBody>
        </p:sp>
        <p:sp>
          <p:nvSpPr>
            <p:cNvPr id="19471" name="文本框 138256"/>
            <p:cNvSpPr txBox="1"/>
            <p:nvPr/>
          </p:nvSpPr>
          <p:spPr>
            <a:xfrm>
              <a:off x="8898" y="1471"/>
              <a:ext cx="2384" cy="6271"/>
            </a:xfrm>
            <a:prstGeom prst="rect">
              <a:avLst/>
            </a:prstGeom>
            <a:noFill/>
            <a:ln w="9525">
              <a:noFill/>
            </a:ln>
          </p:spPr>
          <p:txBody>
            <a:bodyPr anchor="t">
              <a:spAutoFit/>
            </a:bodyPr>
            <a:p>
              <a:pPr indent="0" algn="just">
                <a:lnSpc>
                  <a:spcPct val="90000"/>
                </a:lnSpc>
                <a:spcBef>
                  <a:spcPct val="50000"/>
                </a:spcBef>
              </a:pPr>
              <a:r>
                <a:rPr lang="zh-CN" altLang="en-US" sz="1600">
                  <a:latin typeface="Arial" panose="020B0604020202090204" pitchFamily="34" charset="0"/>
                  <a:ea typeface="黑体" pitchFamily="49" charset="-122"/>
                </a:rPr>
                <a:t>公民的政治权利（选举、决策、管理、监督等权利）履行义务（维护国家统一和民族团结、遵守宪法和法律、遵守劳动纪律、尊重社会公德、依法服兵役等义务）</a:t>
              </a:r>
              <a:endParaRPr lang="zh-CN" altLang="en-US" sz="1600">
                <a:latin typeface="Arial" panose="020B0604020202090204" pitchFamily="34" charset="0"/>
                <a:ea typeface="黑体" pitchFamily="49" charset="-122"/>
              </a:endParaRPr>
            </a:p>
          </p:txBody>
        </p:sp>
        <p:sp>
          <p:nvSpPr>
            <p:cNvPr id="19472" name="文本框 138257"/>
            <p:cNvSpPr txBox="1"/>
            <p:nvPr/>
          </p:nvSpPr>
          <p:spPr>
            <a:xfrm>
              <a:off x="11735" y="1471"/>
              <a:ext cx="2665" cy="6137"/>
            </a:xfrm>
            <a:prstGeom prst="rect">
              <a:avLst/>
            </a:prstGeom>
            <a:noFill/>
            <a:ln w="9525">
              <a:noFill/>
            </a:ln>
          </p:spPr>
          <p:txBody>
            <a:bodyPr anchor="t">
              <a:spAutoFit/>
            </a:bodyPr>
            <a:p>
              <a:pPr indent="0"/>
              <a:r>
                <a:rPr lang="zh-CN" altLang="en-US">
                  <a:latin typeface="Arial" panose="020B0604020202090204" pitchFamily="34" charset="0"/>
                  <a:ea typeface="黑体" pitchFamily="49" charset="-122"/>
                </a:rPr>
                <a:t>教育体系、</a:t>
              </a:r>
              <a:endParaRPr lang="zh-CN" altLang="en-US">
                <a:latin typeface="Arial" panose="020B0604020202090204" pitchFamily="34" charset="0"/>
                <a:ea typeface="黑体" pitchFamily="49" charset="-122"/>
              </a:endParaRPr>
            </a:p>
            <a:p>
              <a:pPr indent="0"/>
              <a:r>
                <a:rPr lang="zh-CN" altLang="en-US">
                  <a:latin typeface="Arial" panose="020B0604020202090204" pitchFamily="34" charset="0"/>
                  <a:ea typeface="黑体" pitchFamily="49" charset="-122"/>
                </a:rPr>
                <a:t>医疗卫生制度、社会保障体系。社会主义核心价值体系、中国特色社会主义事业的总体布局科学发展观、和谐社会。</a:t>
              </a:r>
              <a:endParaRPr lang="zh-CN" altLang="en-US">
                <a:latin typeface="Arial" panose="020B0604020202090204" pitchFamily="34" charset="0"/>
                <a:ea typeface="黑体" pitchFamily="49" charset="-122"/>
              </a:endParaRPr>
            </a:p>
          </p:txBody>
        </p:sp>
      </p:grpSp>
      <p:sp>
        <p:nvSpPr>
          <p:cNvPr id="20" name="圆角矩形 19"/>
          <p:cNvSpPr/>
          <p:nvPr/>
        </p:nvSpPr>
        <p:spPr>
          <a:xfrm>
            <a:off x="577850" y="1181100"/>
            <a:ext cx="2808288" cy="649288"/>
          </a:xfrm>
          <a:prstGeom prst="roundRect">
            <a:avLst>
              <a:gd name="adj" fmla="val 50000"/>
            </a:avLst>
          </a:prstGeom>
          <a:solidFill>
            <a:srgbClr val="BA4E5D"/>
          </a:solidFill>
          <a:ln w="9525">
            <a:noFill/>
          </a:ln>
          <a:effectLst>
            <a:outerShdw dist="17961" dir="2699999" algn="ctr" rotWithShape="0">
              <a:schemeClr val="bg2"/>
            </a:outerShdw>
          </a:effec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24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楷体" pitchFamily="49" charset="-122"/>
                <a:ea typeface="楷体" pitchFamily="49" charset="-122"/>
                <a:cs typeface="+mn-cs"/>
                <a:sym typeface="+mn-ea"/>
              </a:rPr>
              <a:t>1、教材主要内容</a:t>
            </a:r>
            <a:endParaRPr kumimoji="0" lang="zh-CN" altLang="en-US" sz="2400" b="1" i="0" u="none" strike="noStrike" kern="1200" cap="none" spc="0" normalizeH="0" baseline="0" noProof="0" dirty="0">
              <a:ln>
                <a:noFill/>
              </a:ln>
              <a:solidFill>
                <a:srgbClr val="FFFF00"/>
              </a:solidFill>
              <a:effectLst>
                <a:outerShdw blurRad="38100" dist="38100" dir="2700000" algn="tl">
                  <a:srgbClr val="000000"/>
                </a:outerShdw>
              </a:effectLst>
              <a:uLnTx/>
              <a:uFillTx/>
              <a:latin typeface="楷体" pitchFamily="49" charset="-122"/>
              <a:ea typeface="楷体" pitchFamily="49" charset="-122"/>
              <a:cs typeface="+mn-cs"/>
              <a:sym typeface="+mn-ea"/>
            </a:endParaRPr>
          </a:p>
        </p:txBody>
      </p:sp>
      <p:sp>
        <p:nvSpPr>
          <p:cNvPr id="21" name="圆角矩形 20"/>
          <p:cNvSpPr/>
          <p:nvPr/>
        </p:nvSpPr>
        <p:spPr>
          <a:xfrm>
            <a:off x="336550" y="242888"/>
            <a:ext cx="3397250" cy="738188"/>
          </a:xfrm>
          <a:prstGeom prst="roundRect">
            <a:avLst>
              <a:gd name="adj" fmla="val 50000"/>
            </a:avLst>
          </a:prstGeom>
          <a:solidFill>
            <a:srgbClr val="BA4E5D"/>
          </a:solidFill>
          <a:ln w="9525">
            <a:noFill/>
          </a:ln>
          <a:effectLst>
            <a:outerShdw dist="17961" dir="2699999" algn="ctr" rotWithShape="0">
              <a:schemeClr val="bg2"/>
            </a:outerShdw>
          </a:effec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2800" b="1" i="0" u="none" strike="noStrike" kern="1200" cap="none" spc="0" normalizeH="0" baseline="0" noProof="1">
                <a:ln>
                  <a:noFill/>
                </a:ln>
                <a:solidFill>
                  <a:srgbClr val="FFFF00"/>
                </a:solidFill>
                <a:effectLst>
                  <a:outerShdw blurRad="38100" dist="38100" dir="2700000">
                    <a:srgbClr val="000000"/>
                  </a:outerShdw>
                </a:effectLst>
                <a:uLnTx/>
                <a:uFillTx/>
                <a:latin typeface="Arial" panose="020B0604020202090204" pitchFamily="34" charset="0"/>
                <a:ea typeface="黑体" pitchFamily="49" charset="-122"/>
                <a:cs typeface="+mn-ea"/>
                <a:sym typeface="+mn-ea"/>
              </a:rPr>
              <a:t>三、教材内容</a:t>
            </a:r>
            <a:endParaRPr kumimoji="0" lang="zh-CN" altLang="en-US" sz="2800" b="1" i="0" u="none" strike="noStrike" kern="1200" cap="none" spc="0" normalizeH="0" baseline="0" noProof="1">
              <a:ln>
                <a:noFill/>
              </a:ln>
              <a:solidFill>
                <a:srgbClr val="FFFF00"/>
              </a:solidFill>
              <a:effectLst>
                <a:outerShdw blurRad="38100" dist="38100" dir="2700000">
                  <a:srgbClr val="000000"/>
                </a:outerShdw>
              </a:effectLst>
              <a:uLnTx/>
              <a:uFillTx/>
              <a:latin typeface="Arial" panose="020B0604020202090204" pitchFamily="34" charset="0"/>
              <a:ea typeface="黑体" pitchFamily="49" charset="-122"/>
              <a:cs typeface="+mn-cs"/>
              <a:sym typeface="+mn-ea"/>
            </a:endParaRPr>
          </a:p>
        </p:txBody>
      </p:sp>
    </p:spTree>
    <p:custDataLst>
      <p:tags r:id="rId1"/>
    </p:custData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文本占位符 142337"/>
          <p:cNvSpPr>
            <a:spLocks noGrp="1"/>
          </p:cNvSpPr>
          <p:nvPr>
            <p:ph idx="1" hasCustomPrompt="1"/>
          </p:nvPr>
        </p:nvSpPr>
        <p:spPr>
          <a:xfrm>
            <a:off x="457200" y="4652963"/>
            <a:ext cx="8229600" cy="1828800"/>
          </a:xfrm>
        </p:spPr>
        <p:txBody>
          <a:bodyPr vert="horz" wrap="square" lIns="91440" tIns="45720" rIns="91440" bIns="45720" anchor="t"/>
          <a:p>
            <a:pPr algn="ctr" eaLnBrk="1" hangingPunct="1">
              <a:buNone/>
            </a:pPr>
            <a:r>
              <a:rPr lang="en-US" altLang="zh-CN" sz="2800" b="1">
                <a:solidFill>
                  <a:srgbClr val="990000"/>
                </a:solidFill>
                <a:latin typeface="黑体" pitchFamily="49" charset="-122"/>
                <a:ea typeface="黑体" pitchFamily="49" charset="-122"/>
              </a:rPr>
              <a:t>《</a:t>
            </a:r>
            <a:r>
              <a:rPr lang="zh-CN" altLang="en-US" sz="2800" b="1">
                <a:solidFill>
                  <a:srgbClr val="990000"/>
                </a:solidFill>
                <a:latin typeface="黑体" pitchFamily="49" charset="-122"/>
                <a:ea typeface="黑体" pitchFamily="49" charset="-122"/>
              </a:rPr>
              <a:t>经济政治与社会</a:t>
            </a:r>
            <a:r>
              <a:rPr lang="en-US" altLang="zh-CN" sz="2800" b="1">
                <a:solidFill>
                  <a:srgbClr val="990000"/>
                </a:solidFill>
                <a:latin typeface="黑体" pitchFamily="49" charset="-122"/>
                <a:ea typeface="黑体" pitchFamily="49" charset="-122"/>
              </a:rPr>
              <a:t>》</a:t>
            </a:r>
            <a:r>
              <a:rPr lang="zh-CN" altLang="en-US" sz="2800" b="1">
                <a:solidFill>
                  <a:srgbClr val="990000"/>
                </a:solidFill>
                <a:latin typeface="黑体" pitchFamily="49" charset="-122"/>
                <a:ea typeface="黑体" pitchFamily="49" charset="-122"/>
              </a:rPr>
              <a:t>讲的就是如何获得财富、怎样维护根本的利益、共建美好的和谐社会。</a:t>
            </a:r>
            <a:endParaRPr lang="zh-CN" altLang="en-US" sz="2800" b="1">
              <a:solidFill>
                <a:srgbClr val="990000"/>
              </a:solidFill>
              <a:latin typeface="黑体" pitchFamily="49" charset="-122"/>
              <a:ea typeface="黑体" pitchFamily="49" charset="-122"/>
            </a:endParaRPr>
          </a:p>
          <a:p>
            <a:pPr algn="ctr" eaLnBrk="1" hangingPunct="1">
              <a:buNone/>
            </a:pPr>
            <a:r>
              <a:rPr lang="zh-CN" altLang="en-US" sz="2800" b="1">
                <a:solidFill>
                  <a:srgbClr val="990000"/>
                </a:solidFill>
                <a:latin typeface="黑体" pitchFamily="49" charset="-122"/>
                <a:ea typeface="黑体" pitchFamily="49" charset="-122"/>
              </a:rPr>
              <a:t>跟着共产党走中国特色社会主义道路</a:t>
            </a:r>
            <a:r>
              <a:rPr lang="en-US" altLang="zh-CN" sz="2800" b="1">
                <a:solidFill>
                  <a:srgbClr val="990000"/>
                </a:solidFill>
                <a:latin typeface="黑体" pitchFamily="49" charset="-122"/>
                <a:ea typeface="黑体" pitchFamily="49" charset="-122"/>
              </a:rPr>
              <a:t>---</a:t>
            </a:r>
            <a:r>
              <a:rPr lang="zh-CN" altLang="en-US" sz="2800" b="1">
                <a:solidFill>
                  <a:srgbClr val="990000"/>
                </a:solidFill>
                <a:latin typeface="黑体" pitchFamily="49" charset="-122"/>
                <a:ea typeface="黑体" pitchFamily="49" charset="-122"/>
              </a:rPr>
              <a:t>希望</a:t>
            </a:r>
            <a:endParaRPr lang="zh-CN" altLang="en-US" sz="2800" b="1">
              <a:solidFill>
                <a:srgbClr val="990000"/>
              </a:solidFill>
              <a:latin typeface="黑体" pitchFamily="49" charset="-122"/>
              <a:ea typeface="黑体" pitchFamily="49" charset="-122"/>
            </a:endParaRPr>
          </a:p>
        </p:txBody>
      </p:sp>
      <p:pic>
        <p:nvPicPr>
          <p:cNvPr id="20482" name="图片 142338"/>
          <p:cNvPicPr>
            <a:picLocks noChangeAspect="1"/>
          </p:cNvPicPr>
          <p:nvPr/>
        </p:nvPicPr>
        <p:blipFill>
          <a:blip r:embed="rId1"/>
          <a:stretch>
            <a:fillRect/>
          </a:stretch>
        </p:blipFill>
        <p:spPr>
          <a:xfrm>
            <a:off x="0" y="34925"/>
            <a:ext cx="9145588" cy="4683125"/>
          </a:xfrm>
          <a:prstGeom prst="rect">
            <a:avLst/>
          </a:prstGeom>
          <a:noFill/>
          <a:ln w="9525">
            <a:noFill/>
          </a:ln>
        </p:spPr>
      </p:pic>
    </p:spTree>
    <p:custDataLst>
      <p:tags r:id="rId2"/>
    </p:custData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1505" name="组合 143361"/>
          <p:cNvGrpSpPr/>
          <p:nvPr/>
        </p:nvGrpSpPr>
        <p:grpSpPr>
          <a:xfrm>
            <a:off x="468313" y="333375"/>
            <a:ext cx="7777162" cy="5689600"/>
            <a:chOff x="0" y="0"/>
            <a:chExt cx="4899" cy="3584"/>
          </a:xfrm>
        </p:grpSpPr>
        <p:grpSp>
          <p:nvGrpSpPr>
            <p:cNvPr id="21506" name="组合 143362"/>
            <p:cNvGrpSpPr/>
            <p:nvPr/>
          </p:nvGrpSpPr>
          <p:grpSpPr>
            <a:xfrm>
              <a:off x="2042" y="2768"/>
              <a:ext cx="2313" cy="816"/>
              <a:chOff x="0" y="0"/>
              <a:chExt cx="1446" cy="2094"/>
            </a:xfrm>
          </p:grpSpPr>
          <p:sp>
            <p:nvSpPr>
              <p:cNvPr id="21507" name="圆角矩形 143363"/>
              <p:cNvSpPr/>
              <p:nvPr/>
            </p:nvSpPr>
            <p:spPr>
              <a:xfrm>
                <a:off x="0" y="106"/>
                <a:ext cx="1446" cy="1988"/>
              </a:xfrm>
              <a:prstGeom prst="roundRect">
                <a:avLst>
                  <a:gd name="adj" fmla="val 4690"/>
                </a:avLst>
              </a:prstGeom>
              <a:noFill/>
              <a:ln w="57150" cap="flat" cmpd="sng">
                <a:solidFill>
                  <a:schemeClr val="folHlink"/>
                </a:solidFill>
                <a:prstDash val="solid"/>
                <a:round/>
                <a:headEnd type="none" w="med" len="med"/>
                <a:tailEnd type="none" w="med" len="med"/>
              </a:ln>
            </p:spPr>
            <p:txBody>
              <a:bodyPr anchor="t"/>
              <a:p>
                <a:pPr indent="0"/>
                <a:endParaRPr lang="zh-CN" altLang="en-US">
                  <a:latin typeface="Arial" panose="020B0604020202090204" pitchFamily="34" charset="0"/>
                  <a:ea typeface="宋体" pitchFamily="2" charset="-122"/>
                </a:endParaRPr>
              </a:p>
            </p:txBody>
          </p:sp>
          <p:sp>
            <p:nvSpPr>
              <p:cNvPr id="98" name="圆角矩形 143364"/>
              <p:cNvSpPr>
                <a:spLocks noChangeArrowheads="1"/>
              </p:cNvSpPr>
              <p:nvPr/>
            </p:nvSpPr>
            <p:spPr bwMode="auto">
              <a:xfrm>
                <a:off x="136" y="15"/>
                <a:ext cx="1173" cy="182"/>
              </a:xfrm>
              <a:prstGeom prst="roundRect">
                <a:avLst>
                  <a:gd name="adj" fmla="val 50000"/>
                </a:avLst>
              </a:prstGeom>
              <a:gradFill rotWithShape="1">
                <a:gsLst>
                  <a:gs pos="0">
                    <a:srgbClr val="3B4F00"/>
                  </a:gs>
                  <a:gs pos="50000">
                    <a:schemeClr val="folHlink"/>
                  </a:gs>
                  <a:gs pos="100000">
                    <a:srgbClr val="3B4F00"/>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21509" name="八边形 143365"/>
              <p:cNvSpPr/>
              <p:nvPr/>
            </p:nvSpPr>
            <p:spPr>
              <a:xfrm flipH="1">
                <a:off x="1197" y="61"/>
                <a:ext cx="45" cy="91"/>
              </a:xfrm>
              <a:prstGeom prst="octagon">
                <a:avLst>
                  <a:gd name="adj" fmla="val 29287"/>
                </a:avLst>
              </a:prstGeom>
              <a:solidFill>
                <a:schemeClr val="bg1"/>
              </a:solidFill>
              <a:ln w="9525">
                <a:noFill/>
              </a:ln>
            </p:spPr>
            <p:txBody>
              <a:bodyPr anchor="t"/>
              <a:p>
                <a:pPr indent="0"/>
                <a:endParaRPr lang="zh-CN" altLang="en-US">
                  <a:latin typeface="Arial" panose="020B0604020202090204" pitchFamily="34" charset="0"/>
                  <a:ea typeface="宋体" pitchFamily="2" charset="-122"/>
                </a:endParaRPr>
              </a:p>
            </p:txBody>
          </p:sp>
          <p:sp>
            <p:nvSpPr>
              <p:cNvPr id="21510" name="八边形 143366"/>
              <p:cNvSpPr/>
              <p:nvPr/>
            </p:nvSpPr>
            <p:spPr>
              <a:xfrm flipH="1">
                <a:off x="200" y="61"/>
                <a:ext cx="46" cy="91"/>
              </a:xfrm>
              <a:prstGeom prst="octagon">
                <a:avLst>
                  <a:gd name="adj" fmla="val 29287"/>
                </a:avLst>
              </a:prstGeom>
              <a:solidFill>
                <a:schemeClr val="bg1"/>
              </a:solidFill>
              <a:ln w="9525">
                <a:noFill/>
              </a:ln>
            </p:spPr>
            <p:txBody>
              <a:bodyPr anchor="t"/>
              <a:p>
                <a:pPr indent="0"/>
                <a:endParaRPr lang="zh-CN" altLang="en-US">
                  <a:latin typeface="Arial" panose="020B0604020202090204" pitchFamily="34" charset="0"/>
                  <a:ea typeface="宋体" pitchFamily="2" charset="-122"/>
                </a:endParaRPr>
              </a:p>
            </p:txBody>
          </p:sp>
          <p:sp>
            <p:nvSpPr>
              <p:cNvPr id="21511" name="文本框 143367"/>
              <p:cNvSpPr txBox="1"/>
              <p:nvPr/>
            </p:nvSpPr>
            <p:spPr>
              <a:xfrm>
                <a:off x="461" y="0"/>
                <a:ext cx="515" cy="493"/>
              </a:xfrm>
              <a:prstGeom prst="rect">
                <a:avLst/>
              </a:prstGeom>
              <a:noFill/>
              <a:ln w="9525">
                <a:noFill/>
              </a:ln>
            </p:spPr>
            <p:txBody>
              <a:bodyPr wrap="none" anchor="t">
                <a:spAutoFit/>
              </a:bodyPr>
              <a:p>
                <a:pPr indent="0" algn="ctr" eaLnBrk="0" hangingPunct="0"/>
                <a:r>
                  <a:rPr lang="en-US" altLang="zh-CN" sz="1400">
                    <a:solidFill>
                      <a:schemeClr val="bg1"/>
                    </a:solidFill>
                    <a:latin typeface="Arial" panose="020B0604020202090204" pitchFamily="34" charset="0"/>
                    <a:ea typeface="宋体" pitchFamily="2" charset="-122"/>
                  </a:rPr>
                  <a:t>Add Your Title</a:t>
                </a:r>
                <a:endParaRPr lang="en-US" altLang="zh-CN" sz="1400">
                  <a:solidFill>
                    <a:schemeClr val="bg1"/>
                  </a:solidFill>
                  <a:latin typeface="Arial" panose="020B0604020202090204" pitchFamily="34" charset="0"/>
                  <a:ea typeface="宋体" pitchFamily="2" charset="-122"/>
                </a:endParaRPr>
              </a:p>
            </p:txBody>
          </p:sp>
          <p:sp>
            <p:nvSpPr>
              <p:cNvPr id="21512" name="文本框 143368"/>
              <p:cNvSpPr txBox="1"/>
              <p:nvPr/>
            </p:nvSpPr>
            <p:spPr>
              <a:xfrm>
                <a:off x="48" y="272"/>
                <a:ext cx="1344" cy="593"/>
              </a:xfrm>
              <a:prstGeom prst="rect">
                <a:avLst/>
              </a:prstGeom>
              <a:noFill/>
              <a:ln w="9525">
                <a:noFill/>
              </a:ln>
            </p:spPr>
            <p:txBody>
              <a:bodyPr anchor="t">
                <a:spAutoFit/>
              </a:bodyPr>
              <a:p>
                <a:pPr indent="0" eaLnBrk="0" hangingPunct="0"/>
                <a:endParaRPr lang="zh-CN" altLang="en-US">
                  <a:solidFill>
                    <a:srgbClr val="000000"/>
                  </a:solidFill>
                  <a:latin typeface="Arial" panose="020B0604020202090204" pitchFamily="34" charset="0"/>
                  <a:ea typeface="宋体" pitchFamily="2" charset="-122"/>
                </a:endParaRPr>
              </a:p>
            </p:txBody>
          </p:sp>
        </p:grpSp>
        <p:grpSp>
          <p:nvGrpSpPr>
            <p:cNvPr id="21513" name="组合 143369"/>
            <p:cNvGrpSpPr/>
            <p:nvPr/>
          </p:nvGrpSpPr>
          <p:grpSpPr>
            <a:xfrm>
              <a:off x="3266" y="1815"/>
              <a:ext cx="1633" cy="771"/>
              <a:chOff x="0" y="0"/>
              <a:chExt cx="1446" cy="2094"/>
            </a:xfrm>
          </p:grpSpPr>
          <p:sp>
            <p:nvSpPr>
              <p:cNvPr id="21514" name="圆角矩形 143370"/>
              <p:cNvSpPr/>
              <p:nvPr/>
            </p:nvSpPr>
            <p:spPr>
              <a:xfrm>
                <a:off x="0" y="106"/>
                <a:ext cx="1446" cy="1988"/>
              </a:xfrm>
              <a:prstGeom prst="roundRect">
                <a:avLst>
                  <a:gd name="adj" fmla="val 4690"/>
                </a:avLst>
              </a:prstGeom>
              <a:noFill/>
              <a:ln w="57150" cap="flat" cmpd="sng">
                <a:solidFill>
                  <a:schemeClr val="folHlink"/>
                </a:solidFill>
                <a:prstDash val="solid"/>
                <a:round/>
                <a:headEnd type="none" w="med" len="med"/>
                <a:tailEnd type="none" w="med" len="med"/>
              </a:ln>
            </p:spPr>
            <p:txBody>
              <a:bodyPr anchor="t"/>
              <a:p>
                <a:pPr indent="0"/>
                <a:endParaRPr lang="zh-CN" altLang="en-US">
                  <a:latin typeface="Arial" panose="020B0604020202090204" pitchFamily="34" charset="0"/>
                  <a:ea typeface="宋体" pitchFamily="2" charset="-122"/>
                </a:endParaRPr>
              </a:p>
            </p:txBody>
          </p:sp>
          <p:sp>
            <p:nvSpPr>
              <p:cNvPr id="92" name="圆角矩形 143371"/>
              <p:cNvSpPr>
                <a:spLocks noChangeArrowheads="1"/>
              </p:cNvSpPr>
              <p:nvPr/>
            </p:nvSpPr>
            <p:spPr bwMode="auto">
              <a:xfrm>
                <a:off x="136" y="16"/>
                <a:ext cx="1171" cy="182"/>
              </a:xfrm>
              <a:prstGeom prst="roundRect">
                <a:avLst>
                  <a:gd name="adj" fmla="val 50000"/>
                </a:avLst>
              </a:prstGeom>
              <a:gradFill rotWithShape="1">
                <a:gsLst>
                  <a:gs pos="0">
                    <a:srgbClr val="3B4F00"/>
                  </a:gs>
                  <a:gs pos="50000">
                    <a:schemeClr val="folHlink"/>
                  </a:gs>
                  <a:gs pos="100000">
                    <a:srgbClr val="3B4F00"/>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21516" name="八边形 143372"/>
              <p:cNvSpPr/>
              <p:nvPr/>
            </p:nvSpPr>
            <p:spPr>
              <a:xfrm flipH="1">
                <a:off x="1197" y="61"/>
                <a:ext cx="45" cy="91"/>
              </a:xfrm>
              <a:prstGeom prst="octagon">
                <a:avLst>
                  <a:gd name="adj" fmla="val 29287"/>
                </a:avLst>
              </a:prstGeom>
              <a:solidFill>
                <a:schemeClr val="bg1"/>
              </a:solidFill>
              <a:ln w="9525">
                <a:noFill/>
              </a:ln>
            </p:spPr>
            <p:txBody>
              <a:bodyPr anchor="t"/>
              <a:p>
                <a:pPr indent="0"/>
                <a:endParaRPr lang="zh-CN" altLang="en-US">
                  <a:latin typeface="Arial" panose="020B0604020202090204" pitchFamily="34" charset="0"/>
                  <a:ea typeface="宋体" pitchFamily="2" charset="-122"/>
                </a:endParaRPr>
              </a:p>
            </p:txBody>
          </p:sp>
          <p:sp>
            <p:nvSpPr>
              <p:cNvPr id="21517" name="八边形 143373"/>
              <p:cNvSpPr/>
              <p:nvPr/>
            </p:nvSpPr>
            <p:spPr>
              <a:xfrm flipH="1">
                <a:off x="200" y="61"/>
                <a:ext cx="46" cy="91"/>
              </a:xfrm>
              <a:prstGeom prst="octagon">
                <a:avLst>
                  <a:gd name="adj" fmla="val 29287"/>
                </a:avLst>
              </a:prstGeom>
              <a:solidFill>
                <a:schemeClr val="bg1"/>
              </a:solidFill>
              <a:ln w="9525">
                <a:noFill/>
              </a:ln>
            </p:spPr>
            <p:txBody>
              <a:bodyPr anchor="t"/>
              <a:p>
                <a:pPr indent="0"/>
                <a:endParaRPr lang="zh-CN" altLang="en-US">
                  <a:latin typeface="Arial" panose="020B0604020202090204" pitchFamily="34" charset="0"/>
                  <a:ea typeface="宋体" pitchFamily="2" charset="-122"/>
                </a:endParaRPr>
              </a:p>
            </p:txBody>
          </p:sp>
          <p:sp>
            <p:nvSpPr>
              <p:cNvPr id="21518" name="文本框 143374"/>
              <p:cNvSpPr txBox="1"/>
              <p:nvPr/>
            </p:nvSpPr>
            <p:spPr>
              <a:xfrm>
                <a:off x="353" y="0"/>
                <a:ext cx="730" cy="521"/>
              </a:xfrm>
              <a:prstGeom prst="rect">
                <a:avLst/>
              </a:prstGeom>
              <a:noFill/>
              <a:ln w="9525">
                <a:noFill/>
              </a:ln>
            </p:spPr>
            <p:txBody>
              <a:bodyPr wrap="none" anchor="t">
                <a:spAutoFit/>
              </a:bodyPr>
              <a:p>
                <a:pPr indent="0" algn="ctr" eaLnBrk="0" hangingPunct="0"/>
                <a:r>
                  <a:rPr lang="en-US" altLang="zh-CN" sz="1400">
                    <a:solidFill>
                      <a:schemeClr val="bg1"/>
                    </a:solidFill>
                    <a:latin typeface="Arial" panose="020B0604020202090204" pitchFamily="34" charset="0"/>
                    <a:ea typeface="宋体" pitchFamily="2" charset="-122"/>
                  </a:rPr>
                  <a:t>Add Your Title</a:t>
                </a:r>
                <a:endParaRPr lang="en-US" altLang="zh-CN" sz="1400">
                  <a:solidFill>
                    <a:schemeClr val="bg1"/>
                  </a:solidFill>
                  <a:latin typeface="Arial" panose="020B0604020202090204" pitchFamily="34" charset="0"/>
                  <a:ea typeface="宋体" pitchFamily="2" charset="-122"/>
                </a:endParaRPr>
              </a:p>
            </p:txBody>
          </p:sp>
          <p:sp>
            <p:nvSpPr>
              <p:cNvPr id="21519" name="文本框 143375"/>
              <p:cNvSpPr txBox="1"/>
              <p:nvPr/>
            </p:nvSpPr>
            <p:spPr>
              <a:xfrm>
                <a:off x="48" y="272"/>
                <a:ext cx="1344" cy="627"/>
              </a:xfrm>
              <a:prstGeom prst="rect">
                <a:avLst/>
              </a:prstGeom>
              <a:noFill/>
              <a:ln w="9525">
                <a:noFill/>
              </a:ln>
            </p:spPr>
            <p:txBody>
              <a:bodyPr anchor="t">
                <a:spAutoFit/>
              </a:bodyPr>
              <a:p>
                <a:pPr indent="0" eaLnBrk="0" hangingPunct="0"/>
                <a:endParaRPr lang="zh-CN" altLang="en-US">
                  <a:solidFill>
                    <a:srgbClr val="000000"/>
                  </a:solidFill>
                  <a:latin typeface="Arial" panose="020B0604020202090204" pitchFamily="34" charset="0"/>
                  <a:ea typeface="宋体" pitchFamily="2" charset="-122"/>
                </a:endParaRPr>
              </a:p>
            </p:txBody>
          </p:sp>
        </p:grpSp>
        <p:grpSp>
          <p:nvGrpSpPr>
            <p:cNvPr id="21520" name="组合 143376"/>
            <p:cNvGrpSpPr/>
            <p:nvPr/>
          </p:nvGrpSpPr>
          <p:grpSpPr>
            <a:xfrm>
              <a:off x="1316" y="1769"/>
              <a:ext cx="1633" cy="816"/>
              <a:chOff x="0" y="0"/>
              <a:chExt cx="1446" cy="2094"/>
            </a:xfrm>
          </p:grpSpPr>
          <p:sp>
            <p:nvSpPr>
              <p:cNvPr id="21521" name="圆角矩形 143377"/>
              <p:cNvSpPr/>
              <p:nvPr/>
            </p:nvSpPr>
            <p:spPr>
              <a:xfrm>
                <a:off x="0" y="106"/>
                <a:ext cx="1446" cy="1988"/>
              </a:xfrm>
              <a:prstGeom prst="roundRect">
                <a:avLst>
                  <a:gd name="adj" fmla="val 4690"/>
                </a:avLst>
              </a:prstGeom>
              <a:noFill/>
              <a:ln w="57150" cap="flat" cmpd="sng">
                <a:solidFill>
                  <a:schemeClr val="folHlink"/>
                </a:solidFill>
                <a:prstDash val="solid"/>
                <a:round/>
                <a:headEnd type="none" w="med" len="med"/>
                <a:tailEnd type="none" w="med" len="med"/>
              </a:ln>
            </p:spPr>
            <p:txBody>
              <a:bodyPr anchor="t"/>
              <a:p>
                <a:pPr indent="0"/>
                <a:endParaRPr lang="zh-CN" altLang="en-US">
                  <a:latin typeface="Arial" panose="020B0604020202090204" pitchFamily="34" charset="0"/>
                  <a:ea typeface="宋体" pitchFamily="2" charset="-122"/>
                </a:endParaRPr>
              </a:p>
            </p:txBody>
          </p:sp>
          <p:sp>
            <p:nvSpPr>
              <p:cNvPr id="86" name="圆角矩形 143378"/>
              <p:cNvSpPr>
                <a:spLocks noChangeArrowheads="1"/>
              </p:cNvSpPr>
              <p:nvPr/>
            </p:nvSpPr>
            <p:spPr bwMode="auto">
              <a:xfrm>
                <a:off x="136" y="15"/>
                <a:ext cx="1171" cy="182"/>
              </a:xfrm>
              <a:prstGeom prst="roundRect">
                <a:avLst>
                  <a:gd name="adj" fmla="val 50000"/>
                </a:avLst>
              </a:prstGeom>
              <a:gradFill rotWithShape="1">
                <a:gsLst>
                  <a:gs pos="0">
                    <a:srgbClr val="3B4F00"/>
                  </a:gs>
                  <a:gs pos="50000">
                    <a:schemeClr val="folHlink"/>
                  </a:gs>
                  <a:gs pos="100000">
                    <a:srgbClr val="3B4F00"/>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21523" name="八边形 143379"/>
              <p:cNvSpPr/>
              <p:nvPr/>
            </p:nvSpPr>
            <p:spPr>
              <a:xfrm flipH="1">
                <a:off x="1197" y="61"/>
                <a:ext cx="45" cy="91"/>
              </a:xfrm>
              <a:prstGeom prst="octagon">
                <a:avLst>
                  <a:gd name="adj" fmla="val 29287"/>
                </a:avLst>
              </a:prstGeom>
              <a:solidFill>
                <a:schemeClr val="bg1"/>
              </a:solidFill>
              <a:ln w="9525">
                <a:noFill/>
              </a:ln>
            </p:spPr>
            <p:txBody>
              <a:bodyPr anchor="t"/>
              <a:p>
                <a:pPr indent="0"/>
                <a:endParaRPr lang="zh-CN" altLang="en-US">
                  <a:latin typeface="Arial" panose="020B0604020202090204" pitchFamily="34" charset="0"/>
                  <a:ea typeface="宋体" pitchFamily="2" charset="-122"/>
                </a:endParaRPr>
              </a:p>
            </p:txBody>
          </p:sp>
          <p:sp>
            <p:nvSpPr>
              <p:cNvPr id="21524" name="八边形 143380"/>
              <p:cNvSpPr/>
              <p:nvPr/>
            </p:nvSpPr>
            <p:spPr>
              <a:xfrm flipH="1">
                <a:off x="200" y="61"/>
                <a:ext cx="46" cy="91"/>
              </a:xfrm>
              <a:prstGeom prst="octagon">
                <a:avLst>
                  <a:gd name="adj" fmla="val 29287"/>
                </a:avLst>
              </a:prstGeom>
              <a:solidFill>
                <a:schemeClr val="bg1"/>
              </a:solidFill>
              <a:ln w="9525">
                <a:noFill/>
              </a:ln>
            </p:spPr>
            <p:txBody>
              <a:bodyPr anchor="t"/>
              <a:p>
                <a:pPr indent="0"/>
                <a:endParaRPr lang="zh-CN" altLang="en-US">
                  <a:latin typeface="Arial" panose="020B0604020202090204" pitchFamily="34" charset="0"/>
                  <a:ea typeface="宋体" pitchFamily="2" charset="-122"/>
                </a:endParaRPr>
              </a:p>
            </p:txBody>
          </p:sp>
          <p:sp>
            <p:nvSpPr>
              <p:cNvPr id="21525" name="文本框 143381"/>
              <p:cNvSpPr txBox="1"/>
              <p:nvPr/>
            </p:nvSpPr>
            <p:spPr>
              <a:xfrm>
                <a:off x="353" y="0"/>
                <a:ext cx="730" cy="493"/>
              </a:xfrm>
              <a:prstGeom prst="rect">
                <a:avLst/>
              </a:prstGeom>
              <a:noFill/>
              <a:ln w="9525">
                <a:noFill/>
              </a:ln>
            </p:spPr>
            <p:txBody>
              <a:bodyPr wrap="none" anchor="t">
                <a:spAutoFit/>
              </a:bodyPr>
              <a:p>
                <a:pPr indent="0" algn="ctr" eaLnBrk="0" hangingPunct="0"/>
                <a:r>
                  <a:rPr lang="en-US" altLang="zh-CN" sz="1400">
                    <a:solidFill>
                      <a:schemeClr val="bg1"/>
                    </a:solidFill>
                    <a:latin typeface="Arial" panose="020B0604020202090204" pitchFamily="34" charset="0"/>
                    <a:ea typeface="宋体" pitchFamily="2" charset="-122"/>
                  </a:rPr>
                  <a:t>Add Your Title</a:t>
                </a:r>
                <a:endParaRPr lang="en-US" altLang="zh-CN" sz="1400">
                  <a:solidFill>
                    <a:schemeClr val="bg1"/>
                  </a:solidFill>
                  <a:latin typeface="Arial" panose="020B0604020202090204" pitchFamily="34" charset="0"/>
                  <a:ea typeface="宋体" pitchFamily="2" charset="-122"/>
                </a:endParaRPr>
              </a:p>
            </p:txBody>
          </p:sp>
          <p:sp>
            <p:nvSpPr>
              <p:cNvPr id="21526" name="文本框 143382"/>
              <p:cNvSpPr txBox="1"/>
              <p:nvPr/>
            </p:nvSpPr>
            <p:spPr>
              <a:xfrm>
                <a:off x="48" y="272"/>
                <a:ext cx="1344" cy="593"/>
              </a:xfrm>
              <a:prstGeom prst="rect">
                <a:avLst/>
              </a:prstGeom>
              <a:noFill/>
              <a:ln w="9525">
                <a:noFill/>
              </a:ln>
            </p:spPr>
            <p:txBody>
              <a:bodyPr anchor="t">
                <a:spAutoFit/>
              </a:bodyPr>
              <a:p>
                <a:pPr indent="0" eaLnBrk="0" hangingPunct="0"/>
                <a:endParaRPr lang="zh-CN" altLang="en-US">
                  <a:solidFill>
                    <a:srgbClr val="000000"/>
                  </a:solidFill>
                  <a:latin typeface="Arial" panose="020B0604020202090204" pitchFamily="34" charset="0"/>
                  <a:ea typeface="宋体" pitchFamily="2" charset="-122"/>
                </a:endParaRPr>
              </a:p>
            </p:txBody>
          </p:sp>
        </p:grpSp>
        <p:grpSp>
          <p:nvGrpSpPr>
            <p:cNvPr id="21527" name="组合 143383"/>
            <p:cNvGrpSpPr/>
            <p:nvPr/>
          </p:nvGrpSpPr>
          <p:grpSpPr>
            <a:xfrm>
              <a:off x="3266" y="726"/>
              <a:ext cx="1633" cy="862"/>
              <a:chOff x="0" y="0"/>
              <a:chExt cx="1446" cy="2094"/>
            </a:xfrm>
          </p:grpSpPr>
          <p:sp>
            <p:nvSpPr>
              <p:cNvPr id="21528" name="圆角矩形 143384"/>
              <p:cNvSpPr/>
              <p:nvPr/>
            </p:nvSpPr>
            <p:spPr>
              <a:xfrm>
                <a:off x="0" y="106"/>
                <a:ext cx="1446" cy="1988"/>
              </a:xfrm>
              <a:prstGeom prst="roundRect">
                <a:avLst>
                  <a:gd name="adj" fmla="val 4690"/>
                </a:avLst>
              </a:prstGeom>
              <a:noFill/>
              <a:ln w="57150" cap="flat" cmpd="sng">
                <a:solidFill>
                  <a:schemeClr val="folHlink"/>
                </a:solidFill>
                <a:prstDash val="solid"/>
                <a:round/>
                <a:headEnd type="none" w="med" len="med"/>
                <a:tailEnd type="none" w="med" len="med"/>
              </a:ln>
            </p:spPr>
            <p:txBody>
              <a:bodyPr anchor="t"/>
              <a:p>
                <a:pPr indent="0"/>
                <a:endParaRPr lang="zh-CN" altLang="en-US">
                  <a:latin typeface="Arial" panose="020B0604020202090204" pitchFamily="34" charset="0"/>
                  <a:ea typeface="宋体" pitchFamily="2" charset="-122"/>
                </a:endParaRPr>
              </a:p>
            </p:txBody>
          </p:sp>
          <p:sp>
            <p:nvSpPr>
              <p:cNvPr id="80" name="圆角矩形 143385"/>
              <p:cNvSpPr>
                <a:spLocks noChangeArrowheads="1"/>
              </p:cNvSpPr>
              <p:nvPr/>
            </p:nvSpPr>
            <p:spPr bwMode="auto">
              <a:xfrm>
                <a:off x="136" y="17"/>
                <a:ext cx="1171" cy="180"/>
              </a:xfrm>
              <a:prstGeom prst="roundRect">
                <a:avLst>
                  <a:gd name="adj" fmla="val 50000"/>
                </a:avLst>
              </a:prstGeom>
              <a:gradFill rotWithShape="1">
                <a:gsLst>
                  <a:gs pos="0">
                    <a:srgbClr val="3B4F00"/>
                  </a:gs>
                  <a:gs pos="50000">
                    <a:schemeClr val="folHlink"/>
                  </a:gs>
                  <a:gs pos="100000">
                    <a:srgbClr val="3B4F00"/>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21530" name="八边形 143386"/>
              <p:cNvSpPr/>
              <p:nvPr/>
            </p:nvSpPr>
            <p:spPr>
              <a:xfrm flipH="1">
                <a:off x="1197" y="61"/>
                <a:ext cx="45" cy="91"/>
              </a:xfrm>
              <a:prstGeom prst="octagon">
                <a:avLst>
                  <a:gd name="adj" fmla="val 29287"/>
                </a:avLst>
              </a:prstGeom>
              <a:solidFill>
                <a:schemeClr val="bg1"/>
              </a:solidFill>
              <a:ln w="9525">
                <a:noFill/>
              </a:ln>
            </p:spPr>
            <p:txBody>
              <a:bodyPr anchor="t"/>
              <a:p>
                <a:pPr indent="0"/>
                <a:endParaRPr lang="zh-CN" altLang="en-US">
                  <a:latin typeface="Arial" panose="020B0604020202090204" pitchFamily="34" charset="0"/>
                  <a:ea typeface="宋体" pitchFamily="2" charset="-122"/>
                </a:endParaRPr>
              </a:p>
            </p:txBody>
          </p:sp>
          <p:sp>
            <p:nvSpPr>
              <p:cNvPr id="21531" name="八边形 143387"/>
              <p:cNvSpPr/>
              <p:nvPr/>
            </p:nvSpPr>
            <p:spPr>
              <a:xfrm flipH="1">
                <a:off x="200" y="61"/>
                <a:ext cx="46" cy="91"/>
              </a:xfrm>
              <a:prstGeom prst="octagon">
                <a:avLst>
                  <a:gd name="adj" fmla="val 29287"/>
                </a:avLst>
              </a:prstGeom>
              <a:solidFill>
                <a:schemeClr val="bg1"/>
              </a:solidFill>
              <a:ln w="9525">
                <a:noFill/>
              </a:ln>
            </p:spPr>
            <p:txBody>
              <a:bodyPr anchor="t"/>
              <a:p>
                <a:pPr indent="0"/>
                <a:endParaRPr lang="zh-CN" altLang="en-US">
                  <a:latin typeface="Arial" panose="020B0604020202090204" pitchFamily="34" charset="0"/>
                  <a:ea typeface="宋体" pitchFamily="2" charset="-122"/>
                </a:endParaRPr>
              </a:p>
            </p:txBody>
          </p:sp>
          <p:sp>
            <p:nvSpPr>
              <p:cNvPr id="21532" name="文本框 143388"/>
              <p:cNvSpPr txBox="1"/>
              <p:nvPr/>
            </p:nvSpPr>
            <p:spPr>
              <a:xfrm>
                <a:off x="354" y="0"/>
                <a:ext cx="730" cy="466"/>
              </a:xfrm>
              <a:prstGeom prst="rect">
                <a:avLst/>
              </a:prstGeom>
              <a:noFill/>
              <a:ln w="9525">
                <a:noFill/>
              </a:ln>
            </p:spPr>
            <p:txBody>
              <a:bodyPr wrap="none" anchor="t">
                <a:spAutoFit/>
              </a:bodyPr>
              <a:p>
                <a:pPr indent="0" algn="ctr" eaLnBrk="0" hangingPunct="0"/>
                <a:r>
                  <a:rPr lang="en-US" altLang="zh-CN" sz="1400">
                    <a:solidFill>
                      <a:schemeClr val="bg1"/>
                    </a:solidFill>
                    <a:latin typeface="Arial" panose="020B0604020202090204" pitchFamily="34" charset="0"/>
                    <a:ea typeface="宋体" pitchFamily="2" charset="-122"/>
                  </a:rPr>
                  <a:t>Add Your Title</a:t>
                </a:r>
                <a:endParaRPr lang="en-US" altLang="zh-CN" sz="1400">
                  <a:solidFill>
                    <a:schemeClr val="bg1"/>
                  </a:solidFill>
                  <a:latin typeface="Arial" panose="020B0604020202090204" pitchFamily="34" charset="0"/>
                  <a:ea typeface="宋体" pitchFamily="2" charset="-122"/>
                </a:endParaRPr>
              </a:p>
            </p:txBody>
          </p:sp>
          <p:sp>
            <p:nvSpPr>
              <p:cNvPr id="21533" name="文本框 143389"/>
              <p:cNvSpPr txBox="1"/>
              <p:nvPr/>
            </p:nvSpPr>
            <p:spPr>
              <a:xfrm>
                <a:off x="48" y="272"/>
                <a:ext cx="1344" cy="561"/>
              </a:xfrm>
              <a:prstGeom prst="rect">
                <a:avLst/>
              </a:prstGeom>
              <a:noFill/>
              <a:ln w="9525">
                <a:noFill/>
              </a:ln>
            </p:spPr>
            <p:txBody>
              <a:bodyPr anchor="t">
                <a:spAutoFit/>
              </a:bodyPr>
              <a:p>
                <a:pPr indent="0" eaLnBrk="0" hangingPunct="0"/>
                <a:endParaRPr lang="zh-CN" altLang="en-US">
                  <a:solidFill>
                    <a:srgbClr val="000000"/>
                  </a:solidFill>
                  <a:latin typeface="Arial" panose="020B0604020202090204" pitchFamily="34" charset="0"/>
                  <a:ea typeface="宋体" pitchFamily="2" charset="-122"/>
                </a:endParaRPr>
              </a:p>
            </p:txBody>
          </p:sp>
        </p:grpSp>
        <p:grpSp>
          <p:nvGrpSpPr>
            <p:cNvPr id="21534" name="组合 143390"/>
            <p:cNvGrpSpPr/>
            <p:nvPr/>
          </p:nvGrpSpPr>
          <p:grpSpPr>
            <a:xfrm>
              <a:off x="1316" y="772"/>
              <a:ext cx="1633" cy="816"/>
              <a:chOff x="0" y="0"/>
              <a:chExt cx="1446" cy="2094"/>
            </a:xfrm>
          </p:grpSpPr>
          <p:sp>
            <p:nvSpPr>
              <p:cNvPr id="21535" name="圆角矩形 143391"/>
              <p:cNvSpPr/>
              <p:nvPr/>
            </p:nvSpPr>
            <p:spPr>
              <a:xfrm>
                <a:off x="0" y="106"/>
                <a:ext cx="1446" cy="1988"/>
              </a:xfrm>
              <a:prstGeom prst="roundRect">
                <a:avLst>
                  <a:gd name="adj" fmla="val 4690"/>
                </a:avLst>
              </a:prstGeom>
              <a:noFill/>
              <a:ln w="57150" cap="flat" cmpd="sng">
                <a:solidFill>
                  <a:schemeClr val="folHlink"/>
                </a:solidFill>
                <a:prstDash val="solid"/>
                <a:round/>
                <a:headEnd type="none" w="med" len="med"/>
                <a:tailEnd type="none" w="med" len="med"/>
              </a:ln>
            </p:spPr>
            <p:txBody>
              <a:bodyPr anchor="t"/>
              <a:p>
                <a:pPr indent="0"/>
                <a:endParaRPr lang="zh-CN" altLang="en-US">
                  <a:latin typeface="Arial" panose="020B0604020202090204" pitchFamily="34" charset="0"/>
                  <a:ea typeface="宋体" pitchFamily="2" charset="-122"/>
                </a:endParaRPr>
              </a:p>
            </p:txBody>
          </p:sp>
          <p:sp>
            <p:nvSpPr>
              <p:cNvPr id="74" name="圆角矩形 143392"/>
              <p:cNvSpPr>
                <a:spLocks noChangeArrowheads="1"/>
              </p:cNvSpPr>
              <p:nvPr/>
            </p:nvSpPr>
            <p:spPr bwMode="auto">
              <a:xfrm>
                <a:off x="136" y="15"/>
                <a:ext cx="1171" cy="182"/>
              </a:xfrm>
              <a:prstGeom prst="roundRect">
                <a:avLst>
                  <a:gd name="adj" fmla="val 50000"/>
                </a:avLst>
              </a:prstGeom>
              <a:gradFill rotWithShape="1">
                <a:gsLst>
                  <a:gs pos="0">
                    <a:srgbClr val="3B4F00"/>
                  </a:gs>
                  <a:gs pos="50000">
                    <a:schemeClr val="folHlink"/>
                  </a:gs>
                  <a:gs pos="100000">
                    <a:srgbClr val="3B4F00"/>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21537" name="八边形 143393"/>
              <p:cNvSpPr/>
              <p:nvPr/>
            </p:nvSpPr>
            <p:spPr>
              <a:xfrm flipH="1">
                <a:off x="1197" y="61"/>
                <a:ext cx="45" cy="91"/>
              </a:xfrm>
              <a:prstGeom prst="octagon">
                <a:avLst>
                  <a:gd name="adj" fmla="val 29287"/>
                </a:avLst>
              </a:prstGeom>
              <a:solidFill>
                <a:schemeClr val="bg1"/>
              </a:solidFill>
              <a:ln w="9525">
                <a:noFill/>
              </a:ln>
            </p:spPr>
            <p:txBody>
              <a:bodyPr anchor="t"/>
              <a:p>
                <a:pPr indent="0"/>
                <a:endParaRPr lang="zh-CN" altLang="en-US">
                  <a:latin typeface="Arial" panose="020B0604020202090204" pitchFamily="34" charset="0"/>
                  <a:ea typeface="宋体" pitchFamily="2" charset="-122"/>
                </a:endParaRPr>
              </a:p>
            </p:txBody>
          </p:sp>
          <p:sp>
            <p:nvSpPr>
              <p:cNvPr id="21538" name="八边形 143394"/>
              <p:cNvSpPr/>
              <p:nvPr/>
            </p:nvSpPr>
            <p:spPr>
              <a:xfrm flipH="1">
                <a:off x="200" y="61"/>
                <a:ext cx="46" cy="91"/>
              </a:xfrm>
              <a:prstGeom prst="octagon">
                <a:avLst>
                  <a:gd name="adj" fmla="val 29287"/>
                </a:avLst>
              </a:prstGeom>
              <a:solidFill>
                <a:schemeClr val="bg1"/>
              </a:solidFill>
              <a:ln w="9525">
                <a:noFill/>
              </a:ln>
            </p:spPr>
            <p:txBody>
              <a:bodyPr anchor="t"/>
              <a:p>
                <a:pPr indent="0"/>
                <a:endParaRPr lang="zh-CN" altLang="en-US">
                  <a:latin typeface="Arial" panose="020B0604020202090204" pitchFamily="34" charset="0"/>
                  <a:ea typeface="宋体" pitchFamily="2" charset="-122"/>
                </a:endParaRPr>
              </a:p>
            </p:txBody>
          </p:sp>
          <p:sp>
            <p:nvSpPr>
              <p:cNvPr id="21539" name="文本框 143395"/>
              <p:cNvSpPr txBox="1"/>
              <p:nvPr/>
            </p:nvSpPr>
            <p:spPr>
              <a:xfrm>
                <a:off x="353" y="0"/>
                <a:ext cx="730" cy="493"/>
              </a:xfrm>
              <a:prstGeom prst="rect">
                <a:avLst/>
              </a:prstGeom>
              <a:noFill/>
              <a:ln w="9525">
                <a:noFill/>
              </a:ln>
            </p:spPr>
            <p:txBody>
              <a:bodyPr wrap="none" anchor="t">
                <a:spAutoFit/>
              </a:bodyPr>
              <a:p>
                <a:pPr indent="0" algn="ctr" eaLnBrk="0" hangingPunct="0"/>
                <a:r>
                  <a:rPr lang="en-US" altLang="zh-CN" sz="1400">
                    <a:solidFill>
                      <a:schemeClr val="bg1"/>
                    </a:solidFill>
                    <a:latin typeface="Arial" panose="020B0604020202090204" pitchFamily="34" charset="0"/>
                    <a:ea typeface="宋体" pitchFamily="2" charset="-122"/>
                  </a:rPr>
                  <a:t>Add Your Title</a:t>
                </a:r>
                <a:endParaRPr lang="en-US" altLang="zh-CN" sz="1400">
                  <a:solidFill>
                    <a:schemeClr val="bg1"/>
                  </a:solidFill>
                  <a:latin typeface="Arial" panose="020B0604020202090204" pitchFamily="34" charset="0"/>
                  <a:ea typeface="宋体" pitchFamily="2" charset="-122"/>
                </a:endParaRPr>
              </a:p>
            </p:txBody>
          </p:sp>
          <p:sp>
            <p:nvSpPr>
              <p:cNvPr id="21540" name="文本框 143396"/>
              <p:cNvSpPr txBox="1"/>
              <p:nvPr/>
            </p:nvSpPr>
            <p:spPr>
              <a:xfrm>
                <a:off x="48" y="272"/>
                <a:ext cx="1344" cy="593"/>
              </a:xfrm>
              <a:prstGeom prst="rect">
                <a:avLst/>
              </a:prstGeom>
              <a:noFill/>
              <a:ln w="9525">
                <a:noFill/>
              </a:ln>
            </p:spPr>
            <p:txBody>
              <a:bodyPr anchor="t">
                <a:spAutoFit/>
              </a:bodyPr>
              <a:p>
                <a:pPr indent="0" eaLnBrk="0" hangingPunct="0"/>
                <a:endParaRPr lang="zh-CN" altLang="en-US">
                  <a:solidFill>
                    <a:srgbClr val="000000"/>
                  </a:solidFill>
                  <a:latin typeface="Arial" panose="020B0604020202090204" pitchFamily="34" charset="0"/>
                  <a:ea typeface="宋体" pitchFamily="2" charset="-122"/>
                </a:endParaRPr>
              </a:p>
            </p:txBody>
          </p:sp>
        </p:grpSp>
        <p:grpSp>
          <p:nvGrpSpPr>
            <p:cNvPr id="21541" name="组合 143397"/>
            <p:cNvGrpSpPr/>
            <p:nvPr/>
          </p:nvGrpSpPr>
          <p:grpSpPr>
            <a:xfrm rot="5400000">
              <a:off x="310" y="637"/>
              <a:ext cx="553" cy="67"/>
              <a:chOff x="0" y="0"/>
              <a:chExt cx="468" cy="244"/>
            </a:xfrm>
          </p:grpSpPr>
          <p:sp>
            <p:nvSpPr>
              <p:cNvPr id="21542" name="椭圆 143398"/>
              <p:cNvSpPr/>
              <p:nvPr/>
            </p:nvSpPr>
            <p:spPr>
              <a:xfrm>
                <a:off x="0" y="0"/>
                <a:ext cx="79" cy="242"/>
              </a:xfrm>
              <a:prstGeom prst="ellipse">
                <a:avLst/>
              </a:prstGeom>
              <a:gradFill rotWithShape="0">
                <a:gsLst>
                  <a:gs pos="0">
                    <a:srgbClr val="767676"/>
                  </a:gs>
                  <a:gs pos="50000">
                    <a:srgbClr val="FFFFFF"/>
                  </a:gs>
                  <a:gs pos="100000">
                    <a:srgbClr val="767676"/>
                  </a:gs>
                </a:gsLst>
                <a:lin ang="0" scaled="1"/>
                <a:tileRect/>
              </a:gradFill>
              <a:ln w="9525">
                <a:noFill/>
              </a:ln>
            </p:spPr>
            <p:txBody>
              <a:bodyPr anchor="t"/>
              <a:p>
                <a:pPr indent="0"/>
                <a:endParaRPr lang="zh-CN" altLang="en-US">
                  <a:latin typeface="Arial" panose="020B0604020202090204" pitchFamily="34" charset="0"/>
                  <a:ea typeface="宋体" pitchFamily="2" charset="-122"/>
                </a:endParaRPr>
              </a:p>
            </p:txBody>
          </p:sp>
          <p:sp>
            <p:nvSpPr>
              <p:cNvPr id="21543" name="矩形 143399"/>
              <p:cNvSpPr/>
              <p:nvPr/>
            </p:nvSpPr>
            <p:spPr>
              <a:xfrm>
                <a:off x="45" y="2"/>
                <a:ext cx="388" cy="242"/>
              </a:xfrm>
              <a:prstGeom prst="rect">
                <a:avLst/>
              </a:prstGeom>
              <a:gradFill rotWithShape="0">
                <a:gsLst>
                  <a:gs pos="0">
                    <a:srgbClr val="767676"/>
                  </a:gs>
                  <a:gs pos="50000">
                    <a:srgbClr val="FFFFFF"/>
                  </a:gs>
                  <a:gs pos="100000">
                    <a:srgbClr val="767676"/>
                  </a:gs>
                </a:gsLst>
                <a:lin ang="0" scaled="1"/>
                <a:tileRect/>
              </a:gradFill>
              <a:ln w="9525">
                <a:noFill/>
              </a:ln>
            </p:spPr>
            <p:txBody>
              <a:bodyPr anchor="t"/>
              <a:p>
                <a:pPr indent="0"/>
                <a:endParaRPr lang="zh-CN" altLang="en-US">
                  <a:latin typeface="Arial" panose="020B0604020202090204" pitchFamily="34" charset="0"/>
                  <a:ea typeface="宋体" pitchFamily="2" charset="-122"/>
                </a:endParaRPr>
              </a:p>
            </p:txBody>
          </p:sp>
          <p:sp>
            <p:nvSpPr>
              <p:cNvPr id="71" name="椭圆 143400"/>
              <p:cNvSpPr>
                <a:spLocks noChangeArrowheads="1"/>
              </p:cNvSpPr>
              <p:nvPr/>
            </p:nvSpPr>
            <p:spPr bwMode="auto">
              <a:xfrm>
                <a:off x="397" y="-7"/>
                <a:ext cx="71" cy="233"/>
              </a:xfrm>
              <a:prstGeom prst="ellipse">
                <a:avLst/>
              </a:prstGeom>
              <a:gradFill rotWithShape="0">
                <a:gsLst>
                  <a:gs pos="0">
                    <a:srgbClr val="767676"/>
                  </a:gs>
                  <a:gs pos="50000">
                    <a:schemeClr val="bg1"/>
                  </a:gs>
                  <a:gs pos="100000">
                    <a:srgbClr val="767676"/>
                  </a:gs>
                </a:gsLst>
                <a:lin ang="0" scaled="1"/>
              </a:gradFill>
              <a:ln w="12700">
                <a:solidFill>
                  <a:schemeClr val="bg1"/>
                </a:solid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72" name="椭圆 143401"/>
              <p:cNvSpPr>
                <a:spLocks noChangeArrowheads="1"/>
              </p:cNvSpPr>
              <p:nvPr/>
            </p:nvSpPr>
            <p:spPr bwMode="auto">
              <a:xfrm>
                <a:off x="435" y="80"/>
                <a:ext cx="20" cy="69"/>
              </a:xfrm>
              <a:prstGeom prst="ellipse">
                <a:avLst/>
              </a:prstGeom>
              <a:gradFill rotWithShape="0">
                <a:gsLst>
                  <a:gs pos="0">
                    <a:srgbClr val="767676"/>
                  </a:gs>
                  <a:gs pos="50000">
                    <a:schemeClr val="bg1"/>
                  </a:gs>
                  <a:gs pos="100000">
                    <a:srgbClr val="767676"/>
                  </a:gs>
                </a:gsLst>
                <a:lin ang="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grpSp>
        <p:sp>
          <p:nvSpPr>
            <p:cNvPr id="21546" name="矩形 143402"/>
            <p:cNvSpPr>
              <a:spLocks noTextEdit="1"/>
            </p:cNvSpPr>
            <p:nvPr/>
          </p:nvSpPr>
          <p:spPr>
            <a:xfrm>
              <a:off x="1844" y="1580"/>
              <a:ext cx="1032" cy="288"/>
            </a:xfrm>
            <a:prstGeom prst="rect">
              <a:avLst/>
            </a:prstGeom>
          </p:spPr>
          <p:txBody>
            <a:bodyPr wrap="none" fromWordArt="1">
              <a:prstTxWarp prst="textPlain">
                <a:avLst>
                  <a:gd name="adj" fmla="val 50000"/>
                </a:avLst>
              </a:prstTxWarp>
              <a:normAutofit/>
            </a:bodyPr>
            <a:p>
              <a:pPr algn="ctr"/>
              <a:r>
                <a:rPr lang="zh-CN" altLang="en-US" sz="3600" b="1" spc="720">
                  <a:gradFill rotWithShape="1">
                    <a:gsLst>
                      <a:gs pos="0">
                        <a:srgbClr val="AAAAAA"/>
                      </a:gs>
                      <a:gs pos="100000">
                        <a:srgbClr val="FFFFFF"/>
                      </a:gs>
                    </a:gsLst>
                    <a:lin ang="5400000" scaled="1"/>
                    <a:tileRect/>
                  </a:gradFill>
                  <a:effectLst>
                    <a:outerShdw dist="45791" dir="3378595" algn="ctr" rotWithShape="0">
                      <a:srgbClr val="4D4D4D">
                        <a:alpha val="75998"/>
                      </a:srgbClr>
                    </a:outerShdw>
                  </a:effectLst>
                  <a:latin typeface="宋体" charset="0"/>
                  <a:ea typeface="宋体" charset="0"/>
                </a:rPr>
                <a:t>主要内容</a:t>
              </a:r>
              <a:endParaRPr lang="zh-CN" altLang="en-US" sz="3600" b="1" spc="720">
                <a:gradFill rotWithShape="1">
                  <a:gsLst>
                    <a:gs pos="0">
                      <a:srgbClr val="AAAAAA"/>
                    </a:gs>
                    <a:gs pos="100000">
                      <a:srgbClr val="FFFFFF"/>
                    </a:gs>
                  </a:gsLst>
                  <a:lin ang="5400000" scaled="1"/>
                  <a:tileRect/>
                </a:gradFill>
                <a:effectLst>
                  <a:outerShdw dist="45791" dir="3378595" algn="ctr" rotWithShape="0">
                    <a:srgbClr val="4D4D4D">
                      <a:alpha val="75998"/>
                    </a:srgbClr>
                  </a:outerShdw>
                </a:effectLst>
                <a:latin typeface="宋体" charset="0"/>
                <a:ea typeface="宋体" charset="0"/>
              </a:endParaRPr>
            </a:p>
          </p:txBody>
        </p:sp>
        <p:sp>
          <p:nvSpPr>
            <p:cNvPr id="21547" name="文本框 143403"/>
            <p:cNvSpPr txBox="1"/>
            <p:nvPr/>
          </p:nvSpPr>
          <p:spPr>
            <a:xfrm>
              <a:off x="1997" y="2722"/>
              <a:ext cx="1225" cy="365"/>
            </a:xfrm>
            <a:prstGeom prst="rect">
              <a:avLst/>
            </a:prstGeom>
            <a:noFill/>
            <a:ln w="9525">
              <a:noFill/>
            </a:ln>
          </p:spPr>
          <p:txBody>
            <a:bodyPr anchor="t">
              <a:spAutoFit/>
            </a:bodyPr>
            <a:p>
              <a:pPr indent="0">
                <a:spcBef>
                  <a:spcPct val="50000"/>
                </a:spcBef>
              </a:pPr>
              <a:endParaRPr lang="zh-CN" altLang="en-US" sz="3200" b="1">
                <a:solidFill>
                  <a:srgbClr val="800000"/>
                </a:solidFill>
                <a:latin typeface="Arial" panose="020B0604020202090204" pitchFamily="34" charset="0"/>
                <a:ea typeface="楷体_GB2312" pitchFamily="49" charset="-122"/>
              </a:endParaRPr>
            </a:p>
          </p:txBody>
        </p:sp>
        <p:grpSp>
          <p:nvGrpSpPr>
            <p:cNvPr id="21548" name="组合 143404"/>
            <p:cNvGrpSpPr/>
            <p:nvPr/>
          </p:nvGrpSpPr>
          <p:grpSpPr>
            <a:xfrm>
              <a:off x="136" y="726"/>
              <a:ext cx="681" cy="517"/>
              <a:chOff x="0" y="0"/>
              <a:chExt cx="681" cy="517"/>
            </a:xfrm>
          </p:grpSpPr>
          <p:sp>
            <p:nvSpPr>
              <p:cNvPr id="21549" name="矩形 143405"/>
              <p:cNvSpPr/>
              <p:nvPr/>
            </p:nvSpPr>
            <p:spPr>
              <a:xfrm rot="3419336">
                <a:off x="91" y="-88"/>
                <a:ext cx="499" cy="681"/>
              </a:xfrm>
              <a:prstGeom prst="rect">
                <a:avLst/>
              </a:prstGeom>
              <a:solidFill>
                <a:srgbClr val="B03A53"/>
              </a:solidFill>
              <a:ln w="9525"/>
              <a:scene3d>
                <a:camera prst="legacyPerspectiveFront">
                  <a:rot lat="0" lon="1500000" rev="0"/>
                </a:camera>
                <a:lightRig rig="legacyFlat3" dir="t"/>
              </a:scene3d>
              <a:sp3d extrusionH="887400" prstMaterial="legacyMatte">
                <a:bevelT w="13500" h="13500" prst="angle"/>
                <a:bevelB w="13500" h="13500" prst="angle"/>
                <a:extrusionClr>
                  <a:srgbClr val="B03A53"/>
                </a:extrusionClr>
              </a:sp3d>
            </p:spPr>
            <p:txBody>
              <a:bodyPr anchor="t">
                <a:flatTx/>
              </a:bodyPr>
              <a:p>
                <a:pPr indent="0"/>
                <a:endParaRPr lang="zh-CN" altLang="en-US">
                  <a:latin typeface="Arial" panose="020B0604020202090204" pitchFamily="34" charset="0"/>
                  <a:ea typeface="宋体" pitchFamily="2" charset="-122"/>
                </a:endParaRPr>
              </a:p>
            </p:txBody>
          </p:sp>
          <p:sp>
            <p:nvSpPr>
              <p:cNvPr id="68" name="矩形 67"/>
              <p:cNvSpPr/>
              <p:nvPr/>
            </p:nvSpPr>
            <p:spPr>
              <a:xfrm>
                <a:off x="132" y="0"/>
                <a:ext cx="438" cy="442"/>
              </a:xfrm>
              <a:prstGeom prst="rect">
                <a:avLst/>
              </a:prstGeom>
              <a:noFill/>
              <a:ln w="9525">
                <a:noFill/>
              </a:ln>
            </p:spPr>
            <p:txBody>
              <a:bodyPr wrap="none">
                <a:spAutoFit/>
              </a:bodyPr>
              <a:p>
                <a:pPr marL="0" marR="0" indent="0" algn="l" defTabSz="914400" rtl="0" eaLnBrk="1" fontAlgn="base" latinLnBrk="0" hangingPunct="1">
                  <a:lnSpc>
                    <a:spcPct val="100000"/>
                  </a:lnSpc>
                  <a:spcBef>
                    <a:spcPct val="0"/>
                  </a:spcBef>
                  <a:spcAft>
                    <a:spcPct val="0"/>
                  </a:spcAft>
                  <a:buFont typeface="Arial" panose="020B0604020202090204" pitchFamily="34" charset="0"/>
                  <a:buNone/>
                </a:pPr>
                <a:r>
                  <a:rPr kumimoji="0" lang="zh-CN" altLang="en-US" sz="2000" b="1" i="0" u="none" strike="noStrike" kern="1200" cap="none" spc="0" normalizeH="0" baseline="0" noProof="1">
                    <a:solidFill>
                      <a:schemeClr val="bg1"/>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rPr>
                  <a:t>经济</a:t>
                </a:r>
                <a:endParaRPr kumimoji="0" lang="zh-CN" altLang="en-US" sz="2000" b="1" i="0" u="none" strike="noStrike" kern="1200" cap="none" spc="0" normalizeH="0" baseline="0" noProof="1">
                  <a:solidFill>
                    <a:schemeClr val="bg1"/>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endParaRPr>
              </a:p>
              <a:p>
                <a:pPr marL="0" marR="0" indent="0" algn="l" defTabSz="914400" rtl="0" eaLnBrk="1" fontAlgn="base" latinLnBrk="0" hangingPunct="1">
                  <a:lnSpc>
                    <a:spcPct val="100000"/>
                  </a:lnSpc>
                  <a:spcBef>
                    <a:spcPct val="0"/>
                  </a:spcBef>
                  <a:spcAft>
                    <a:spcPct val="0"/>
                  </a:spcAft>
                  <a:buFont typeface="Arial" panose="020B0604020202090204" pitchFamily="34" charset="0"/>
                  <a:buNone/>
                </a:pPr>
                <a:r>
                  <a:rPr kumimoji="0" lang="zh-CN" altLang="en-US" sz="2000" b="1" i="0" u="none" strike="noStrike" kern="1200" cap="none" spc="0" normalizeH="0" baseline="0" noProof="1">
                    <a:solidFill>
                      <a:schemeClr val="bg1"/>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rPr>
                  <a:t>模块</a:t>
                </a:r>
                <a:endParaRPr kumimoji="0" lang="zh-CN" altLang="en-US" sz="2000" b="1" i="0" u="none" strike="noStrike" kern="1200" cap="none" spc="0" normalizeH="0" baseline="0" noProof="1">
                  <a:solidFill>
                    <a:schemeClr val="bg1"/>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endParaRPr>
              </a:p>
            </p:txBody>
          </p:sp>
        </p:grpSp>
        <p:grpSp>
          <p:nvGrpSpPr>
            <p:cNvPr id="21551" name="组合 143407"/>
            <p:cNvGrpSpPr/>
            <p:nvPr/>
          </p:nvGrpSpPr>
          <p:grpSpPr>
            <a:xfrm rot="5400000">
              <a:off x="332" y="1498"/>
              <a:ext cx="553" cy="67"/>
              <a:chOff x="0" y="0"/>
              <a:chExt cx="468" cy="244"/>
            </a:xfrm>
          </p:grpSpPr>
          <p:sp>
            <p:nvSpPr>
              <p:cNvPr id="21552" name="椭圆 143408"/>
              <p:cNvSpPr/>
              <p:nvPr/>
            </p:nvSpPr>
            <p:spPr>
              <a:xfrm>
                <a:off x="0" y="0"/>
                <a:ext cx="79" cy="242"/>
              </a:xfrm>
              <a:prstGeom prst="ellipse">
                <a:avLst/>
              </a:prstGeom>
              <a:gradFill rotWithShape="0">
                <a:gsLst>
                  <a:gs pos="0">
                    <a:srgbClr val="767676"/>
                  </a:gs>
                  <a:gs pos="50000">
                    <a:srgbClr val="FFFFFF"/>
                  </a:gs>
                  <a:gs pos="100000">
                    <a:srgbClr val="767676"/>
                  </a:gs>
                </a:gsLst>
                <a:lin ang="0" scaled="1"/>
                <a:tileRect/>
              </a:gradFill>
              <a:ln w="9525">
                <a:noFill/>
              </a:ln>
            </p:spPr>
            <p:txBody>
              <a:bodyPr anchor="t"/>
              <a:p>
                <a:pPr indent="0"/>
                <a:endParaRPr lang="zh-CN" altLang="en-US">
                  <a:latin typeface="Arial" panose="020B0604020202090204" pitchFamily="34" charset="0"/>
                  <a:ea typeface="宋体" pitchFamily="2" charset="-122"/>
                </a:endParaRPr>
              </a:p>
            </p:txBody>
          </p:sp>
          <p:sp>
            <p:nvSpPr>
              <p:cNvPr id="21553" name="矩形 143409"/>
              <p:cNvSpPr/>
              <p:nvPr/>
            </p:nvSpPr>
            <p:spPr>
              <a:xfrm>
                <a:off x="45" y="2"/>
                <a:ext cx="388" cy="242"/>
              </a:xfrm>
              <a:prstGeom prst="rect">
                <a:avLst/>
              </a:prstGeom>
              <a:gradFill rotWithShape="0">
                <a:gsLst>
                  <a:gs pos="0">
                    <a:srgbClr val="767676"/>
                  </a:gs>
                  <a:gs pos="50000">
                    <a:srgbClr val="FFFFFF"/>
                  </a:gs>
                  <a:gs pos="100000">
                    <a:srgbClr val="767676"/>
                  </a:gs>
                </a:gsLst>
                <a:lin ang="0" scaled="1"/>
                <a:tileRect/>
              </a:gradFill>
              <a:ln w="9525">
                <a:noFill/>
              </a:ln>
            </p:spPr>
            <p:txBody>
              <a:bodyPr anchor="t"/>
              <a:p>
                <a:pPr indent="0"/>
                <a:endParaRPr lang="zh-CN" altLang="en-US">
                  <a:latin typeface="Arial" panose="020B0604020202090204" pitchFamily="34" charset="0"/>
                  <a:ea typeface="宋体" pitchFamily="2" charset="-122"/>
                </a:endParaRPr>
              </a:p>
            </p:txBody>
          </p:sp>
          <p:sp>
            <p:nvSpPr>
              <p:cNvPr id="65" name="椭圆 143410"/>
              <p:cNvSpPr>
                <a:spLocks noChangeArrowheads="1"/>
              </p:cNvSpPr>
              <p:nvPr/>
            </p:nvSpPr>
            <p:spPr bwMode="auto">
              <a:xfrm>
                <a:off x="397" y="-7"/>
                <a:ext cx="71" cy="233"/>
              </a:xfrm>
              <a:prstGeom prst="ellipse">
                <a:avLst/>
              </a:prstGeom>
              <a:gradFill rotWithShape="0">
                <a:gsLst>
                  <a:gs pos="0">
                    <a:srgbClr val="767676"/>
                  </a:gs>
                  <a:gs pos="50000">
                    <a:schemeClr val="bg1"/>
                  </a:gs>
                  <a:gs pos="100000">
                    <a:srgbClr val="767676"/>
                  </a:gs>
                </a:gsLst>
                <a:lin ang="0" scaled="1"/>
              </a:gradFill>
              <a:ln w="12700">
                <a:solidFill>
                  <a:schemeClr val="bg1"/>
                </a:solid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66" name="椭圆 143411"/>
              <p:cNvSpPr>
                <a:spLocks noChangeArrowheads="1"/>
              </p:cNvSpPr>
              <p:nvPr/>
            </p:nvSpPr>
            <p:spPr bwMode="auto">
              <a:xfrm>
                <a:off x="435" y="80"/>
                <a:ext cx="20" cy="69"/>
              </a:xfrm>
              <a:prstGeom prst="ellipse">
                <a:avLst/>
              </a:prstGeom>
              <a:gradFill rotWithShape="0">
                <a:gsLst>
                  <a:gs pos="0">
                    <a:srgbClr val="767676"/>
                  </a:gs>
                  <a:gs pos="50000">
                    <a:schemeClr val="bg1"/>
                  </a:gs>
                  <a:gs pos="100000">
                    <a:srgbClr val="767676"/>
                  </a:gs>
                </a:gsLst>
                <a:lin ang="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grpSp>
        <p:grpSp>
          <p:nvGrpSpPr>
            <p:cNvPr id="21556" name="组合 143412"/>
            <p:cNvGrpSpPr/>
            <p:nvPr/>
          </p:nvGrpSpPr>
          <p:grpSpPr>
            <a:xfrm>
              <a:off x="136" y="1679"/>
              <a:ext cx="681" cy="517"/>
              <a:chOff x="0" y="0"/>
              <a:chExt cx="681" cy="517"/>
            </a:xfrm>
          </p:grpSpPr>
          <p:sp>
            <p:nvSpPr>
              <p:cNvPr id="21557" name="矩形 143413"/>
              <p:cNvSpPr/>
              <p:nvPr/>
            </p:nvSpPr>
            <p:spPr>
              <a:xfrm rot="3419336">
                <a:off x="91" y="-88"/>
                <a:ext cx="499" cy="681"/>
              </a:xfrm>
              <a:prstGeom prst="rect">
                <a:avLst/>
              </a:prstGeom>
              <a:solidFill>
                <a:schemeClr val="folHlink"/>
              </a:solidFill>
              <a:ln w="9525"/>
              <a:scene3d>
                <a:camera prst="legacyPerspectiveFront">
                  <a:rot lat="0" lon="1500000" rev="0"/>
                </a:camera>
                <a:lightRig rig="legacyFlat3" dir="t"/>
              </a:scene3d>
              <a:sp3d extrusionH="887400" prstMaterial="legacyMatte">
                <a:bevelT w="13500" h="13500" prst="angle"/>
                <a:bevelB w="13500" h="13500" prst="angle"/>
                <a:extrusionClr>
                  <a:schemeClr val="folHlink"/>
                </a:extrusionClr>
              </a:sp3d>
            </p:spPr>
            <p:txBody>
              <a:bodyPr anchor="t">
                <a:flatTx/>
              </a:bodyPr>
              <a:p>
                <a:pPr indent="0"/>
                <a:endParaRPr lang="zh-CN" altLang="en-US">
                  <a:latin typeface="Arial" panose="020B0604020202090204" pitchFamily="34" charset="0"/>
                  <a:ea typeface="宋体" pitchFamily="2" charset="-122"/>
                </a:endParaRPr>
              </a:p>
            </p:txBody>
          </p:sp>
          <p:sp>
            <p:nvSpPr>
              <p:cNvPr id="62" name="矩形 61"/>
              <p:cNvSpPr/>
              <p:nvPr/>
            </p:nvSpPr>
            <p:spPr>
              <a:xfrm>
                <a:off x="132" y="0"/>
                <a:ext cx="438" cy="442"/>
              </a:xfrm>
              <a:prstGeom prst="rect">
                <a:avLst/>
              </a:prstGeom>
              <a:noFill/>
              <a:ln w="9525">
                <a:noFill/>
              </a:ln>
            </p:spPr>
            <p:txBody>
              <a:bodyPr wrap="none">
                <a:spAutoFit/>
              </a:bodyPr>
              <a:p>
                <a:pPr marL="0" marR="0" indent="0" algn="l" defTabSz="914400" rtl="0" eaLnBrk="1" fontAlgn="base" latinLnBrk="0" hangingPunct="1">
                  <a:lnSpc>
                    <a:spcPct val="100000"/>
                  </a:lnSpc>
                  <a:spcBef>
                    <a:spcPct val="0"/>
                  </a:spcBef>
                  <a:spcAft>
                    <a:spcPct val="0"/>
                  </a:spcAft>
                  <a:buFont typeface="Arial" panose="020B0604020202090204" pitchFamily="34" charset="0"/>
                  <a:buNone/>
                </a:pPr>
                <a:r>
                  <a:rPr kumimoji="0" lang="zh-CN" altLang="en-US" sz="2000" b="1" i="0" u="none" strike="noStrike" kern="1200" cap="none" spc="0" normalizeH="0" baseline="0" noProof="1">
                    <a:solidFill>
                      <a:schemeClr val="bg1"/>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rPr>
                  <a:t>政治</a:t>
                </a:r>
                <a:endParaRPr kumimoji="0" lang="zh-CN" altLang="en-US" sz="2000" b="1" i="0" u="none" strike="noStrike" kern="1200" cap="none" spc="0" normalizeH="0" baseline="0" noProof="1">
                  <a:solidFill>
                    <a:schemeClr val="bg1"/>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endParaRPr>
              </a:p>
              <a:p>
                <a:pPr marL="0" marR="0" indent="0" algn="l" defTabSz="914400" rtl="0" eaLnBrk="1" fontAlgn="base" latinLnBrk="0" hangingPunct="1">
                  <a:lnSpc>
                    <a:spcPct val="100000"/>
                  </a:lnSpc>
                  <a:spcBef>
                    <a:spcPct val="0"/>
                  </a:spcBef>
                  <a:spcAft>
                    <a:spcPct val="0"/>
                  </a:spcAft>
                  <a:buFont typeface="Arial" panose="020B0604020202090204" pitchFamily="34" charset="0"/>
                  <a:buNone/>
                </a:pPr>
                <a:r>
                  <a:rPr kumimoji="0" lang="zh-CN" altLang="en-US" sz="2000" b="1" i="0" u="none" strike="noStrike" kern="1200" cap="none" spc="0" normalizeH="0" baseline="0" noProof="1">
                    <a:solidFill>
                      <a:schemeClr val="bg1"/>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rPr>
                  <a:t>模块</a:t>
                </a:r>
                <a:endParaRPr kumimoji="0" lang="zh-CN" altLang="en-US" sz="2000" b="1" i="0" u="none" strike="noStrike" kern="1200" cap="none" spc="0" normalizeH="0" baseline="0" noProof="1">
                  <a:solidFill>
                    <a:schemeClr val="bg1"/>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endParaRPr>
              </a:p>
            </p:txBody>
          </p:sp>
        </p:grpSp>
        <p:grpSp>
          <p:nvGrpSpPr>
            <p:cNvPr id="21559" name="组合 143415"/>
            <p:cNvGrpSpPr/>
            <p:nvPr/>
          </p:nvGrpSpPr>
          <p:grpSpPr>
            <a:xfrm rot="5400000">
              <a:off x="332" y="2406"/>
              <a:ext cx="553" cy="67"/>
              <a:chOff x="0" y="0"/>
              <a:chExt cx="468" cy="244"/>
            </a:xfrm>
          </p:grpSpPr>
          <p:sp>
            <p:nvSpPr>
              <p:cNvPr id="21560" name="椭圆 143416"/>
              <p:cNvSpPr/>
              <p:nvPr/>
            </p:nvSpPr>
            <p:spPr>
              <a:xfrm>
                <a:off x="0" y="0"/>
                <a:ext cx="79" cy="242"/>
              </a:xfrm>
              <a:prstGeom prst="ellipse">
                <a:avLst/>
              </a:prstGeom>
              <a:gradFill rotWithShape="0">
                <a:gsLst>
                  <a:gs pos="0">
                    <a:srgbClr val="767676"/>
                  </a:gs>
                  <a:gs pos="50000">
                    <a:srgbClr val="FFFFFF"/>
                  </a:gs>
                  <a:gs pos="100000">
                    <a:srgbClr val="767676"/>
                  </a:gs>
                </a:gsLst>
                <a:lin ang="0" scaled="1"/>
                <a:tileRect/>
              </a:gradFill>
              <a:ln w="9525">
                <a:noFill/>
              </a:ln>
            </p:spPr>
            <p:txBody>
              <a:bodyPr anchor="t"/>
              <a:p>
                <a:pPr indent="0"/>
                <a:endParaRPr lang="zh-CN" altLang="en-US">
                  <a:latin typeface="Arial" panose="020B0604020202090204" pitchFamily="34" charset="0"/>
                  <a:ea typeface="宋体" pitchFamily="2" charset="-122"/>
                </a:endParaRPr>
              </a:p>
            </p:txBody>
          </p:sp>
          <p:sp>
            <p:nvSpPr>
              <p:cNvPr id="21561" name="矩形 143417"/>
              <p:cNvSpPr/>
              <p:nvPr/>
            </p:nvSpPr>
            <p:spPr>
              <a:xfrm>
                <a:off x="45" y="2"/>
                <a:ext cx="388" cy="242"/>
              </a:xfrm>
              <a:prstGeom prst="rect">
                <a:avLst/>
              </a:prstGeom>
              <a:gradFill rotWithShape="0">
                <a:gsLst>
                  <a:gs pos="0">
                    <a:srgbClr val="767676"/>
                  </a:gs>
                  <a:gs pos="50000">
                    <a:srgbClr val="FFFFFF"/>
                  </a:gs>
                  <a:gs pos="100000">
                    <a:srgbClr val="767676"/>
                  </a:gs>
                </a:gsLst>
                <a:lin ang="0" scaled="1"/>
                <a:tileRect/>
              </a:gradFill>
              <a:ln w="9525">
                <a:noFill/>
              </a:ln>
            </p:spPr>
            <p:txBody>
              <a:bodyPr anchor="t"/>
              <a:p>
                <a:pPr indent="0"/>
                <a:endParaRPr lang="zh-CN" altLang="en-US">
                  <a:latin typeface="Arial" panose="020B0604020202090204" pitchFamily="34" charset="0"/>
                  <a:ea typeface="宋体" pitchFamily="2" charset="-122"/>
                </a:endParaRPr>
              </a:p>
            </p:txBody>
          </p:sp>
          <p:sp>
            <p:nvSpPr>
              <p:cNvPr id="59" name="椭圆 143418"/>
              <p:cNvSpPr>
                <a:spLocks noChangeArrowheads="1"/>
              </p:cNvSpPr>
              <p:nvPr/>
            </p:nvSpPr>
            <p:spPr bwMode="auto">
              <a:xfrm>
                <a:off x="397" y="-7"/>
                <a:ext cx="71" cy="233"/>
              </a:xfrm>
              <a:prstGeom prst="ellipse">
                <a:avLst/>
              </a:prstGeom>
              <a:gradFill rotWithShape="0">
                <a:gsLst>
                  <a:gs pos="0">
                    <a:srgbClr val="767676"/>
                  </a:gs>
                  <a:gs pos="50000">
                    <a:schemeClr val="bg1"/>
                  </a:gs>
                  <a:gs pos="100000">
                    <a:srgbClr val="767676"/>
                  </a:gs>
                </a:gsLst>
                <a:lin ang="0" scaled="1"/>
              </a:gradFill>
              <a:ln w="12700">
                <a:solidFill>
                  <a:schemeClr val="bg1"/>
                </a:solid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60" name="椭圆 143419"/>
              <p:cNvSpPr>
                <a:spLocks noChangeArrowheads="1"/>
              </p:cNvSpPr>
              <p:nvPr/>
            </p:nvSpPr>
            <p:spPr bwMode="auto">
              <a:xfrm>
                <a:off x="435" y="80"/>
                <a:ext cx="20" cy="69"/>
              </a:xfrm>
              <a:prstGeom prst="ellipse">
                <a:avLst/>
              </a:prstGeom>
              <a:gradFill rotWithShape="0">
                <a:gsLst>
                  <a:gs pos="0">
                    <a:srgbClr val="767676"/>
                  </a:gs>
                  <a:gs pos="50000">
                    <a:schemeClr val="bg1"/>
                  </a:gs>
                  <a:gs pos="100000">
                    <a:srgbClr val="767676"/>
                  </a:gs>
                </a:gsLst>
                <a:lin ang="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grpSp>
        <p:grpSp>
          <p:nvGrpSpPr>
            <p:cNvPr id="21564" name="组合 143420"/>
            <p:cNvGrpSpPr/>
            <p:nvPr/>
          </p:nvGrpSpPr>
          <p:grpSpPr>
            <a:xfrm>
              <a:off x="182" y="2677"/>
              <a:ext cx="681" cy="517"/>
              <a:chOff x="0" y="0"/>
              <a:chExt cx="681" cy="517"/>
            </a:xfrm>
          </p:grpSpPr>
          <p:sp>
            <p:nvSpPr>
              <p:cNvPr id="21565" name="矩形 143421"/>
              <p:cNvSpPr/>
              <p:nvPr/>
            </p:nvSpPr>
            <p:spPr>
              <a:xfrm rot="3419336">
                <a:off x="91" y="-88"/>
                <a:ext cx="499" cy="681"/>
              </a:xfrm>
              <a:prstGeom prst="rect">
                <a:avLst/>
              </a:prstGeom>
              <a:solidFill>
                <a:schemeClr val="accent2"/>
              </a:solidFill>
              <a:ln w="9525"/>
              <a:scene3d>
                <a:camera prst="legacyPerspectiveFront">
                  <a:rot lat="0" lon="1500000" rev="0"/>
                </a:camera>
                <a:lightRig rig="legacyFlat3" dir="t"/>
              </a:scene3d>
              <a:sp3d extrusionH="887400" prstMaterial="legacyMatte">
                <a:bevelT w="13500" h="13500" prst="angle"/>
                <a:bevelB w="13500" h="13500" prst="angle"/>
                <a:extrusionClr>
                  <a:schemeClr val="accent2"/>
                </a:extrusionClr>
              </a:sp3d>
            </p:spPr>
            <p:txBody>
              <a:bodyPr anchor="t">
                <a:flatTx/>
              </a:bodyPr>
              <a:p>
                <a:pPr indent="0"/>
                <a:endParaRPr lang="zh-CN" altLang="en-US">
                  <a:latin typeface="Arial" panose="020B0604020202090204" pitchFamily="34" charset="0"/>
                  <a:ea typeface="宋体" pitchFamily="2" charset="-122"/>
                </a:endParaRPr>
              </a:p>
            </p:txBody>
          </p:sp>
          <p:sp>
            <p:nvSpPr>
              <p:cNvPr id="56" name="矩形 55"/>
              <p:cNvSpPr/>
              <p:nvPr/>
            </p:nvSpPr>
            <p:spPr>
              <a:xfrm>
                <a:off x="132" y="0"/>
                <a:ext cx="438" cy="442"/>
              </a:xfrm>
              <a:prstGeom prst="rect">
                <a:avLst/>
              </a:prstGeom>
              <a:noFill/>
              <a:ln w="9525">
                <a:noFill/>
              </a:ln>
            </p:spPr>
            <p:txBody>
              <a:bodyPr wrap="none">
                <a:spAutoFit/>
              </a:bodyPr>
              <a:p>
                <a:pPr marL="0" marR="0" indent="0" algn="l" defTabSz="914400" rtl="0" eaLnBrk="1" fontAlgn="base" latinLnBrk="0" hangingPunct="1">
                  <a:lnSpc>
                    <a:spcPct val="100000"/>
                  </a:lnSpc>
                  <a:spcBef>
                    <a:spcPct val="0"/>
                  </a:spcBef>
                  <a:spcAft>
                    <a:spcPct val="0"/>
                  </a:spcAft>
                  <a:buFont typeface="Arial" panose="020B0604020202090204" pitchFamily="34" charset="0"/>
                  <a:buNone/>
                </a:pPr>
                <a:r>
                  <a:rPr kumimoji="0" lang="zh-CN" altLang="en-US" sz="2000" b="1" i="0" u="none" strike="noStrike" kern="1200" cap="none" spc="0" normalizeH="0" baseline="0" noProof="1">
                    <a:solidFill>
                      <a:schemeClr val="bg1"/>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rPr>
                  <a:t>社会</a:t>
                </a:r>
                <a:endParaRPr kumimoji="0" lang="zh-CN" altLang="en-US" sz="2000" b="1" i="0" u="none" strike="noStrike" kern="1200" cap="none" spc="0" normalizeH="0" baseline="0" noProof="1">
                  <a:solidFill>
                    <a:schemeClr val="bg1"/>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endParaRPr>
              </a:p>
              <a:p>
                <a:pPr marL="0" marR="0" indent="0" algn="l" defTabSz="914400" rtl="0" eaLnBrk="1" fontAlgn="base" latinLnBrk="0" hangingPunct="1">
                  <a:lnSpc>
                    <a:spcPct val="100000"/>
                  </a:lnSpc>
                  <a:spcBef>
                    <a:spcPct val="0"/>
                  </a:spcBef>
                  <a:spcAft>
                    <a:spcPct val="0"/>
                  </a:spcAft>
                  <a:buFont typeface="Arial" panose="020B0604020202090204" pitchFamily="34" charset="0"/>
                  <a:buNone/>
                </a:pPr>
                <a:r>
                  <a:rPr kumimoji="0" lang="zh-CN" altLang="en-US" sz="2000" b="1" i="0" u="none" strike="noStrike" kern="1200" cap="none" spc="0" normalizeH="0" baseline="0" noProof="1">
                    <a:solidFill>
                      <a:schemeClr val="bg1"/>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rPr>
                  <a:t>模块</a:t>
                </a:r>
                <a:endParaRPr kumimoji="0" lang="zh-CN" altLang="en-US" sz="2000" b="1" i="0" u="none" strike="noStrike" kern="1200" cap="none" spc="0" normalizeH="0" baseline="0" noProof="1">
                  <a:solidFill>
                    <a:schemeClr val="bg1"/>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endParaRPr>
              </a:p>
            </p:txBody>
          </p:sp>
        </p:grpSp>
        <p:sp>
          <p:nvSpPr>
            <p:cNvPr id="21567" name="圆角矩形 143423"/>
            <p:cNvSpPr/>
            <p:nvPr/>
          </p:nvSpPr>
          <p:spPr>
            <a:xfrm>
              <a:off x="0" y="0"/>
              <a:ext cx="2449" cy="381"/>
            </a:xfrm>
            <a:prstGeom prst="roundRect">
              <a:avLst>
                <a:gd name="adj" fmla="val 50000"/>
              </a:avLst>
            </a:prstGeom>
            <a:solidFill>
              <a:srgbClr val="B03A53"/>
            </a:solidFill>
            <a:ln w="38100" cap="flat" cmpd="sng">
              <a:solidFill>
                <a:srgbClr val="FFFFFF"/>
              </a:solidFill>
              <a:prstDash val="solid"/>
              <a:round/>
              <a:headEnd type="none" w="med" len="med"/>
              <a:tailEnd type="none" w="med" len="med"/>
            </a:ln>
            <a:effectLst>
              <a:outerShdw dist="63500" dir="3187806" algn="ctr" rotWithShape="0">
                <a:srgbClr val="001D3A"/>
              </a:outerShdw>
            </a:effectLst>
          </p:spPr>
          <p:txBody>
            <a:bodyPr wrap="none" anchor="ctr"/>
            <a:p>
              <a:pPr indent="0" algn="ctr"/>
              <a:r>
                <a:rPr lang="zh-CN" altLang="en-US" sz="2400" b="1">
                  <a:solidFill>
                    <a:srgbClr val="FFFF00"/>
                  </a:solidFill>
                  <a:latin typeface="Arial" panose="020B0604020202090204" pitchFamily="34" charset="0"/>
                  <a:ea typeface="黑体" pitchFamily="49" charset="-122"/>
                </a:rPr>
                <a:t>二、教材内容的逻辑结构</a:t>
              </a:r>
              <a:endParaRPr lang="zh-CN" altLang="en-US" sz="2400" b="1">
                <a:solidFill>
                  <a:srgbClr val="FFFF00"/>
                </a:solidFill>
                <a:latin typeface="Arial" panose="020B0604020202090204" pitchFamily="34" charset="0"/>
                <a:ea typeface="黑体" pitchFamily="49" charset="-122"/>
              </a:endParaRPr>
            </a:p>
          </p:txBody>
        </p:sp>
        <p:grpSp>
          <p:nvGrpSpPr>
            <p:cNvPr id="21568" name="组合 143424"/>
            <p:cNvGrpSpPr/>
            <p:nvPr/>
          </p:nvGrpSpPr>
          <p:grpSpPr>
            <a:xfrm>
              <a:off x="817" y="772"/>
              <a:ext cx="553" cy="91"/>
              <a:chOff x="0" y="0"/>
              <a:chExt cx="468" cy="244"/>
            </a:xfrm>
          </p:grpSpPr>
          <p:sp>
            <p:nvSpPr>
              <p:cNvPr id="21569" name="椭圆 143425"/>
              <p:cNvSpPr/>
              <p:nvPr/>
            </p:nvSpPr>
            <p:spPr>
              <a:xfrm>
                <a:off x="0" y="0"/>
                <a:ext cx="79" cy="242"/>
              </a:xfrm>
              <a:prstGeom prst="ellipse">
                <a:avLst/>
              </a:prstGeom>
              <a:gradFill rotWithShape="0">
                <a:gsLst>
                  <a:gs pos="0">
                    <a:srgbClr val="767676"/>
                  </a:gs>
                  <a:gs pos="50000">
                    <a:srgbClr val="FFFFFF"/>
                  </a:gs>
                  <a:gs pos="100000">
                    <a:srgbClr val="767676"/>
                  </a:gs>
                </a:gsLst>
                <a:lin ang="5400000" scaled="1"/>
                <a:tileRect/>
              </a:gradFill>
              <a:ln w="9525">
                <a:noFill/>
              </a:ln>
            </p:spPr>
            <p:txBody>
              <a:bodyPr anchor="t"/>
              <a:p>
                <a:pPr indent="0"/>
                <a:endParaRPr lang="zh-CN" altLang="en-US">
                  <a:latin typeface="Arial" panose="020B0604020202090204" pitchFamily="34" charset="0"/>
                  <a:ea typeface="宋体" pitchFamily="2" charset="-122"/>
                </a:endParaRPr>
              </a:p>
            </p:txBody>
          </p:sp>
          <p:sp>
            <p:nvSpPr>
              <p:cNvPr id="21570" name="矩形 143426"/>
              <p:cNvSpPr/>
              <p:nvPr/>
            </p:nvSpPr>
            <p:spPr>
              <a:xfrm>
                <a:off x="45" y="2"/>
                <a:ext cx="388" cy="242"/>
              </a:xfrm>
              <a:prstGeom prst="rect">
                <a:avLst/>
              </a:prstGeom>
              <a:gradFill rotWithShape="0">
                <a:gsLst>
                  <a:gs pos="0">
                    <a:srgbClr val="767676"/>
                  </a:gs>
                  <a:gs pos="50000">
                    <a:srgbClr val="FFFFFF"/>
                  </a:gs>
                  <a:gs pos="100000">
                    <a:srgbClr val="767676"/>
                  </a:gs>
                </a:gsLst>
                <a:lin ang="5400000" scaled="1"/>
                <a:tileRect/>
              </a:gradFill>
              <a:ln w="9525">
                <a:noFill/>
              </a:ln>
            </p:spPr>
            <p:txBody>
              <a:bodyPr anchor="t"/>
              <a:p>
                <a:pPr indent="0"/>
                <a:endParaRPr lang="zh-CN" altLang="en-US">
                  <a:latin typeface="Arial" panose="020B0604020202090204" pitchFamily="34" charset="0"/>
                  <a:ea typeface="宋体" pitchFamily="2" charset="-122"/>
                </a:endParaRPr>
              </a:p>
            </p:txBody>
          </p:sp>
          <p:sp>
            <p:nvSpPr>
              <p:cNvPr id="53" name="椭圆 143427"/>
              <p:cNvSpPr>
                <a:spLocks noChangeArrowheads="1"/>
              </p:cNvSpPr>
              <p:nvPr/>
            </p:nvSpPr>
            <p:spPr bwMode="auto">
              <a:xfrm>
                <a:off x="397" y="3"/>
                <a:ext cx="71" cy="236"/>
              </a:xfrm>
              <a:prstGeom prst="ellipse">
                <a:avLst/>
              </a:prstGeom>
              <a:gradFill rotWithShape="0">
                <a:gsLst>
                  <a:gs pos="0">
                    <a:srgbClr val="767676"/>
                  </a:gs>
                  <a:gs pos="50000">
                    <a:schemeClr val="bg1"/>
                  </a:gs>
                  <a:gs pos="100000">
                    <a:srgbClr val="767676"/>
                  </a:gs>
                </a:gsLst>
                <a:lin ang="5400000" scaled="1"/>
              </a:gradFill>
              <a:ln w="12700">
                <a:solidFill>
                  <a:schemeClr val="bg1"/>
                </a:solid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54" name="椭圆 143428"/>
              <p:cNvSpPr>
                <a:spLocks noChangeArrowheads="1"/>
              </p:cNvSpPr>
              <p:nvPr/>
            </p:nvSpPr>
            <p:spPr bwMode="auto">
              <a:xfrm>
                <a:off x="435" y="80"/>
                <a:ext cx="20" cy="70"/>
              </a:xfrm>
              <a:prstGeom prst="ellipse">
                <a:avLst/>
              </a:prstGeom>
              <a:gradFill rotWithShape="0">
                <a:gsLst>
                  <a:gs pos="0">
                    <a:srgbClr val="767676"/>
                  </a:gs>
                  <a:gs pos="50000">
                    <a:schemeClr val="bg1"/>
                  </a:gs>
                  <a:gs pos="100000">
                    <a:srgbClr val="767676"/>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grpSp>
        <p:grpSp>
          <p:nvGrpSpPr>
            <p:cNvPr id="21573" name="组合 143429"/>
            <p:cNvGrpSpPr/>
            <p:nvPr/>
          </p:nvGrpSpPr>
          <p:grpSpPr>
            <a:xfrm>
              <a:off x="862" y="1815"/>
              <a:ext cx="553" cy="91"/>
              <a:chOff x="0" y="0"/>
              <a:chExt cx="468" cy="244"/>
            </a:xfrm>
          </p:grpSpPr>
          <p:sp>
            <p:nvSpPr>
              <p:cNvPr id="21574" name="椭圆 143430"/>
              <p:cNvSpPr/>
              <p:nvPr/>
            </p:nvSpPr>
            <p:spPr>
              <a:xfrm>
                <a:off x="0" y="0"/>
                <a:ext cx="79" cy="242"/>
              </a:xfrm>
              <a:prstGeom prst="ellipse">
                <a:avLst/>
              </a:prstGeom>
              <a:gradFill rotWithShape="0">
                <a:gsLst>
                  <a:gs pos="0">
                    <a:srgbClr val="767676"/>
                  </a:gs>
                  <a:gs pos="50000">
                    <a:srgbClr val="FFFFFF"/>
                  </a:gs>
                  <a:gs pos="100000">
                    <a:srgbClr val="767676"/>
                  </a:gs>
                </a:gsLst>
                <a:lin ang="5400000" scaled="1"/>
                <a:tileRect/>
              </a:gradFill>
              <a:ln w="9525">
                <a:noFill/>
              </a:ln>
            </p:spPr>
            <p:txBody>
              <a:bodyPr anchor="t"/>
              <a:p>
                <a:pPr indent="0"/>
                <a:endParaRPr lang="zh-CN" altLang="en-US">
                  <a:latin typeface="Arial" panose="020B0604020202090204" pitchFamily="34" charset="0"/>
                  <a:ea typeface="宋体" pitchFamily="2" charset="-122"/>
                </a:endParaRPr>
              </a:p>
            </p:txBody>
          </p:sp>
          <p:sp>
            <p:nvSpPr>
              <p:cNvPr id="21575" name="矩形 143431"/>
              <p:cNvSpPr/>
              <p:nvPr/>
            </p:nvSpPr>
            <p:spPr>
              <a:xfrm>
                <a:off x="45" y="2"/>
                <a:ext cx="388" cy="242"/>
              </a:xfrm>
              <a:prstGeom prst="rect">
                <a:avLst/>
              </a:prstGeom>
              <a:gradFill rotWithShape="0">
                <a:gsLst>
                  <a:gs pos="0">
                    <a:srgbClr val="767676"/>
                  </a:gs>
                  <a:gs pos="50000">
                    <a:srgbClr val="FFFFFF"/>
                  </a:gs>
                  <a:gs pos="100000">
                    <a:srgbClr val="767676"/>
                  </a:gs>
                </a:gsLst>
                <a:lin ang="5400000" scaled="1"/>
                <a:tileRect/>
              </a:gradFill>
              <a:ln w="9525">
                <a:noFill/>
              </a:ln>
            </p:spPr>
            <p:txBody>
              <a:bodyPr anchor="t"/>
              <a:p>
                <a:pPr indent="0"/>
                <a:endParaRPr lang="zh-CN" altLang="en-US">
                  <a:latin typeface="Arial" panose="020B0604020202090204" pitchFamily="34" charset="0"/>
                  <a:ea typeface="宋体" pitchFamily="2" charset="-122"/>
                </a:endParaRPr>
              </a:p>
            </p:txBody>
          </p:sp>
          <p:sp>
            <p:nvSpPr>
              <p:cNvPr id="49" name="椭圆 143432"/>
              <p:cNvSpPr>
                <a:spLocks noChangeArrowheads="1"/>
              </p:cNvSpPr>
              <p:nvPr/>
            </p:nvSpPr>
            <p:spPr bwMode="auto">
              <a:xfrm>
                <a:off x="397" y="3"/>
                <a:ext cx="71" cy="236"/>
              </a:xfrm>
              <a:prstGeom prst="ellipse">
                <a:avLst/>
              </a:prstGeom>
              <a:gradFill rotWithShape="0">
                <a:gsLst>
                  <a:gs pos="0">
                    <a:srgbClr val="767676"/>
                  </a:gs>
                  <a:gs pos="50000">
                    <a:schemeClr val="bg1"/>
                  </a:gs>
                  <a:gs pos="100000">
                    <a:srgbClr val="767676"/>
                  </a:gs>
                </a:gsLst>
                <a:lin ang="5400000" scaled="1"/>
              </a:gradFill>
              <a:ln w="12700">
                <a:solidFill>
                  <a:schemeClr val="bg1"/>
                </a:solid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50" name="椭圆 143433"/>
              <p:cNvSpPr>
                <a:spLocks noChangeArrowheads="1"/>
              </p:cNvSpPr>
              <p:nvPr/>
            </p:nvSpPr>
            <p:spPr bwMode="auto">
              <a:xfrm>
                <a:off x="435" y="80"/>
                <a:ext cx="20" cy="70"/>
              </a:xfrm>
              <a:prstGeom prst="ellipse">
                <a:avLst/>
              </a:prstGeom>
              <a:gradFill rotWithShape="0">
                <a:gsLst>
                  <a:gs pos="0">
                    <a:srgbClr val="767676"/>
                  </a:gs>
                  <a:gs pos="50000">
                    <a:schemeClr val="bg1"/>
                  </a:gs>
                  <a:gs pos="100000">
                    <a:srgbClr val="767676"/>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grpSp>
        <p:grpSp>
          <p:nvGrpSpPr>
            <p:cNvPr id="21578" name="组合 143434"/>
            <p:cNvGrpSpPr/>
            <p:nvPr/>
          </p:nvGrpSpPr>
          <p:grpSpPr>
            <a:xfrm>
              <a:off x="2541" y="1815"/>
              <a:ext cx="1315" cy="91"/>
              <a:chOff x="0" y="0"/>
              <a:chExt cx="468" cy="244"/>
            </a:xfrm>
          </p:grpSpPr>
          <p:sp>
            <p:nvSpPr>
              <p:cNvPr id="21579" name="椭圆 143435"/>
              <p:cNvSpPr/>
              <p:nvPr/>
            </p:nvSpPr>
            <p:spPr>
              <a:xfrm>
                <a:off x="0" y="0"/>
                <a:ext cx="79" cy="242"/>
              </a:xfrm>
              <a:prstGeom prst="ellipse">
                <a:avLst/>
              </a:prstGeom>
              <a:gradFill rotWithShape="0">
                <a:gsLst>
                  <a:gs pos="0">
                    <a:srgbClr val="767676"/>
                  </a:gs>
                  <a:gs pos="50000">
                    <a:srgbClr val="FFFFFF"/>
                  </a:gs>
                  <a:gs pos="100000">
                    <a:srgbClr val="767676"/>
                  </a:gs>
                </a:gsLst>
                <a:lin ang="5400000" scaled="1"/>
                <a:tileRect/>
              </a:gradFill>
              <a:ln w="9525">
                <a:noFill/>
              </a:ln>
            </p:spPr>
            <p:txBody>
              <a:bodyPr anchor="t"/>
              <a:p>
                <a:pPr indent="0"/>
                <a:endParaRPr lang="zh-CN" altLang="en-US">
                  <a:latin typeface="Arial" panose="020B0604020202090204" pitchFamily="34" charset="0"/>
                  <a:ea typeface="宋体" pitchFamily="2" charset="-122"/>
                </a:endParaRPr>
              </a:p>
            </p:txBody>
          </p:sp>
          <p:sp>
            <p:nvSpPr>
              <p:cNvPr id="21580" name="矩形 143436"/>
              <p:cNvSpPr/>
              <p:nvPr/>
            </p:nvSpPr>
            <p:spPr>
              <a:xfrm>
                <a:off x="45" y="2"/>
                <a:ext cx="388" cy="242"/>
              </a:xfrm>
              <a:prstGeom prst="rect">
                <a:avLst/>
              </a:prstGeom>
              <a:gradFill rotWithShape="0">
                <a:gsLst>
                  <a:gs pos="0">
                    <a:srgbClr val="767676"/>
                  </a:gs>
                  <a:gs pos="50000">
                    <a:srgbClr val="FFFFFF"/>
                  </a:gs>
                  <a:gs pos="100000">
                    <a:srgbClr val="767676"/>
                  </a:gs>
                </a:gsLst>
                <a:lin ang="5400000" scaled="1"/>
                <a:tileRect/>
              </a:gradFill>
              <a:ln w="9525">
                <a:noFill/>
              </a:ln>
            </p:spPr>
            <p:txBody>
              <a:bodyPr anchor="t"/>
              <a:p>
                <a:pPr indent="0"/>
                <a:endParaRPr lang="zh-CN" altLang="en-US">
                  <a:latin typeface="Arial" panose="020B0604020202090204" pitchFamily="34" charset="0"/>
                  <a:ea typeface="宋体" pitchFamily="2" charset="-122"/>
                </a:endParaRPr>
              </a:p>
            </p:txBody>
          </p:sp>
          <p:sp>
            <p:nvSpPr>
              <p:cNvPr id="45" name="椭圆 143437"/>
              <p:cNvSpPr>
                <a:spLocks noChangeArrowheads="1"/>
              </p:cNvSpPr>
              <p:nvPr/>
            </p:nvSpPr>
            <p:spPr bwMode="auto">
              <a:xfrm>
                <a:off x="397" y="3"/>
                <a:ext cx="71" cy="236"/>
              </a:xfrm>
              <a:prstGeom prst="ellipse">
                <a:avLst/>
              </a:prstGeom>
              <a:gradFill rotWithShape="0">
                <a:gsLst>
                  <a:gs pos="0">
                    <a:srgbClr val="767676"/>
                  </a:gs>
                  <a:gs pos="50000">
                    <a:schemeClr val="bg1"/>
                  </a:gs>
                  <a:gs pos="100000">
                    <a:srgbClr val="767676"/>
                  </a:gs>
                </a:gsLst>
                <a:lin ang="5400000" scaled="1"/>
              </a:gradFill>
              <a:ln w="12700">
                <a:solidFill>
                  <a:schemeClr val="bg1"/>
                </a:solid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46" name="椭圆 143438"/>
              <p:cNvSpPr>
                <a:spLocks noChangeArrowheads="1"/>
              </p:cNvSpPr>
              <p:nvPr/>
            </p:nvSpPr>
            <p:spPr bwMode="auto">
              <a:xfrm>
                <a:off x="435" y="80"/>
                <a:ext cx="20" cy="70"/>
              </a:xfrm>
              <a:prstGeom prst="ellipse">
                <a:avLst/>
              </a:prstGeom>
              <a:gradFill rotWithShape="0">
                <a:gsLst>
                  <a:gs pos="0">
                    <a:srgbClr val="767676"/>
                  </a:gs>
                  <a:gs pos="50000">
                    <a:schemeClr val="bg1"/>
                  </a:gs>
                  <a:gs pos="100000">
                    <a:srgbClr val="767676"/>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grpSp>
        <p:sp>
          <p:nvSpPr>
            <p:cNvPr id="22" name="圆角矩形 21"/>
            <p:cNvSpPr/>
            <p:nvPr/>
          </p:nvSpPr>
          <p:spPr>
            <a:xfrm>
              <a:off x="3266" y="1633"/>
              <a:ext cx="1588" cy="381"/>
            </a:xfrm>
            <a:prstGeom prst="roundRect">
              <a:avLst>
                <a:gd name="adj" fmla="val 50000"/>
              </a:avLst>
            </a:prstGeom>
            <a:solidFill>
              <a:schemeClr val="bg2"/>
            </a:solidFill>
            <a:ln w="38100" cap="flat" cmpd="sng">
              <a:solidFill>
                <a:srgbClr val="FFFFFF"/>
              </a:solidFill>
              <a:prstDash val="solid"/>
              <a:headEnd type="none" w="med" len="med"/>
              <a:tailEnd type="none" w="med" len="med"/>
            </a:ln>
            <a:effectLst>
              <a:outerShdw dist="63500" dir="3187806" algn="ctr" rotWithShape="0">
                <a:srgbClr val="001D3A"/>
              </a:outerShdw>
            </a:effectLst>
          </p:spPr>
          <p:txBody>
            <a:bodyPr wrap="none" anchor="ctr"/>
            <a:p>
              <a:pPr marL="0" marR="0" indent="0" algn="ctr" defTabSz="914400" rtl="0" eaLnBrk="1" fontAlgn="base" latinLnBrk="0" hangingPunct="1">
                <a:lnSpc>
                  <a:spcPct val="100000"/>
                </a:lnSpc>
                <a:spcBef>
                  <a:spcPct val="0"/>
                </a:spcBef>
                <a:spcAft>
                  <a:spcPct val="0"/>
                </a:spcAft>
                <a:buFont typeface="Arial" panose="020B0604020202090204" pitchFamily="34" charset="0"/>
                <a:buNone/>
              </a:pPr>
              <a:r>
                <a:rPr kumimoji="0" lang="zh-CN" altLang="en-US" sz="3200" b="1" i="0" u="none" strike="noStrike" kern="1200" cap="none" spc="0" normalizeH="0" baseline="0" noProof="1">
                  <a:solidFill>
                    <a:schemeClr val="bg1"/>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rPr>
                <a:t>第四单元</a:t>
              </a:r>
              <a:endParaRPr kumimoji="0" lang="zh-CN" altLang="en-US" sz="3200" b="1" i="0" u="none" strike="noStrike" kern="1200" cap="none" spc="0" normalizeH="0" baseline="0" noProof="1">
                <a:solidFill>
                  <a:schemeClr val="bg1"/>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endParaRPr>
            </a:p>
          </p:txBody>
        </p:sp>
        <p:sp>
          <p:nvSpPr>
            <p:cNvPr id="23" name="圆角矩形 22"/>
            <p:cNvSpPr/>
            <p:nvPr/>
          </p:nvSpPr>
          <p:spPr>
            <a:xfrm>
              <a:off x="1316" y="1633"/>
              <a:ext cx="1587" cy="381"/>
            </a:xfrm>
            <a:prstGeom prst="roundRect">
              <a:avLst>
                <a:gd name="adj" fmla="val 50000"/>
              </a:avLst>
            </a:prstGeom>
            <a:solidFill>
              <a:schemeClr val="bg2"/>
            </a:solidFill>
            <a:ln w="38100" cap="flat" cmpd="sng">
              <a:solidFill>
                <a:srgbClr val="FFFFFF"/>
              </a:solidFill>
              <a:prstDash val="solid"/>
              <a:headEnd type="none" w="med" len="med"/>
              <a:tailEnd type="none" w="med" len="med"/>
            </a:ln>
            <a:effectLst>
              <a:outerShdw dist="63500" dir="3187806" algn="ctr" rotWithShape="0">
                <a:srgbClr val="001D3A"/>
              </a:outerShdw>
            </a:effectLst>
          </p:spPr>
          <p:txBody>
            <a:bodyPr wrap="none" anchor="ctr"/>
            <a:p>
              <a:pPr marL="0" marR="0" indent="0" algn="ctr" defTabSz="914400" rtl="0" eaLnBrk="1" fontAlgn="base" latinLnBrk="0" hangingPunct="1">
                <a:lnSpc>
                  <a:spcPct val="100000"/>
                </a:lnSpc>
                <a:spcBef>
                  <a:spcPct val="0"/>
                </a:spcBef>
                <a:spcAft>
                  <a:spcPct val="0"/>
                </a:spcAft>
                <a:buFont typeface="Arial" panose="020B0604020202090204" pitchFamily="34" charset="0"/>
                <a:buNone/>
              </a:pPr>
              <a:r>
                <a:rPr kumimoji="0" lang="zh-CN" altLang="en-US" sz="3200" b="1" i="0" u="none" strike="noStrike" kern="1200" cap="none" spc="0" normalizeH="0" baseline="0" noProof="1">
                  <a:solidFill>
                    <a:schemeClr val="bg1"/>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rPr>
                <a:t>第三单元</a:t>
              </a:r>
              <a:endParaRPr kumimoji="0" lang="zh-CN" altLang="en-US" sz="3200" b="1" i="0" u="none" strike="noStrike" kern="1200" cap="none" spc="0" normalizeH="0" baseline="0" noProof="1">
                <a:solidFill>
                  <a:schemeClr val="bg1"/>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endParaRPr>
            </a:p>
          </p:txBody>
        </p:sp>
        <p:grpSp>
          <p:nvGrpSpPr>
            <p:cNvPr id="21585" name="组合 143441"/>
            <p:cNvGrpSpPr/>
            <p:nvPr/>
          </p:nvGrpSpPr>
          <p:grpSpPr>
            <a:xfrm>
              <a:off x="2495" y="772"/>
              <a:ext cx="1270" cy="90"/>
              <a:chOff x="0" y="0"/>
              <a:chExt cx="468" cy="244"/>
            </a:xfrm>
          </p:grpSpPr>
          <p:sp>
            <p:nvSpPr>
              <p:cNvPr id="21586" name="椭圆 143442"/>
              <p:cNvSpPr/>
              <p:nvPr/>
            </p:nvSpPr>
            <p:spPr>
              <a:xfrm>
                <a:off x="0" y="0"/>
                <a:ext cx="79" cy="242"/>
              </a:xfrm>
              <a:prstGeom prst="ellipse">
                <a:avLst/>
              </a:prstGeom>
              <a:gradFill rotWithShape="0">
                <a:gsLst>
                  <a:gs pos="0">
                    <a:srgbClr val="767676"/>
                  </a:gs>
                  <a:gs pos="50000">
                    <a:srgbClr val="FFFFFF"/>
                  </a:gs>
                  <a:gs pos="100000">
                    <a:srgbClr val="767676"/>
                  </a:gs>
                </a:gsLst>
                <a:lin ang="5400000" scaled="1"/>
                <a:tileRect/>
              </a:gradFill>
              <a:ln w="9525">
                <a:noFill/>
              </a:ln>
            </p:spPr>
            <p:txBody>
              <a:bodyPr anchor="t"/>
              <a:p>
                <a:pPr indent="0"/>
                <a:endParaRPr lang="zh-CN" altLang="en-US">
                  <a:latin typeface="Arial" panose="020B0604020202090204" pitchFamily="34" charset="0"/>
                  <a:ea typeface="宋体" pitchFamily="2" charset="-122"/>
                </a:endParaRPr>
              </a:p>
            </p:txBody>
          </p:sp>
          <p:sp>
            <p:nvSpPr>
              <p:cNvPr id="21587" name="矩形 143443"/>
              <p:cNvSpPr/>
              <p:nvPr/>
            </p:nvSpPr>
            <p:spPr>
              <a:xfrm>
                <a:off x="45" y="2"/>
                <a:ext cx="388" cy="242"/>
              </a:xfrm>
              <a:prstGeom prst="rect">
                <a:avLst/>
              </a:prstGeom>
              <a:gradFill rotWithShape="0">
                <a:gsLst>
                  <a:gs pos="0">
                    <a:srgbClr val="767676"/>
                  </a:gs>
                  <a:gs pos="50000">
                    <a:srgbClr val="FFFFFF"/>
                  </a:gs>
                  <a:gs pos="100000">
                    <a:srgbClr val="767676"/>
                  </a:gs>
                </a:gsLst>
                <a:lin ang="5400000" scaled="1"/>
                <a:tileRect/>
              </a:gradFill>
              <a:ln w="9525">
                <a:noFill/>
              </a:ln>
            </p:spPr>
            <p:txBody>
              <a:bodyPr anchor="t"/>
              <a:p>
                <a:pPr indent="0"/>
                <a:endParaRPr lang="zh-CN" altLang="en-US">
                  <a:latin typeface="Arial" panose="020B0604020202090204" pitchFamily="34" charset="0"/>
                  <a:ea typeface="宋体" pitchFamily="2" charset="-122"/>
                </a:endParaRPr>
              </a:p>
            </p:txBody>
          </p:sp>
          <p:sp>
            <p:nvSpPr>
              <p:cNvPr id="41" name="椭圆 143444"/>
              <p:cNvSpPr>
                <a:spLocks noChangeArrowheads="1"/>
              </p:cNvSpPr>
              <p:nvPr/>
            </p:nvSpPr>
            <p:spPr bwMode="auto">
              <a:xfrm>
                <a:off x="397" y="3"/>
                <a:ext cx="71" cy="236"/>
              </a:xfrm>
              <a:prstGeom prst="ellipse">
                <a:avLst/>
              </a:prstGeom>
              <a:gradFill rotWithShape="0">
                <a:gsLst>
                  <a:gs pos="0">
                    <a:srgbClr val="767676"/>
                  </a:gs>
                  <a:gs pos="50000">
                    <a:schemeClr val="bg1"/>
                  </a:gs>
                  <a:gs pos="100000">
                    <a:srgbClr val="767676"/>
                  </a:gs>
                </a:gsLst>
                <a:lin ang="5400000" scaled="1"/>
              </a:gradFill>
              <a:ln w="12700">
                <a:solidFill>
                  <a:schemeClr val="bg1"/>
                </a:solid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42" name="椭圆 143445"/>
              <p:cNvSpPr>
                <a:spLocks noChangeArrowheads="1"/>
              </p:cNvSpPr>
              <p:nvPr/>
            </p:nvSpPr>
            <p:spPr bwMode="auto">
              <a:xfrm>
                <a:off x="435" y="81"/>
                <a:ext cx="20" cy="68"/>
              </a:xfrm>
              <a:prstGeom prst="ellipse">
                <a:avLst/>
              </a:prstGeom>
              <a:gradFill rotWithShape="0">
                <a:gsLst>
                  <a:gs pos="0">
                    <a:srgbClr val="767676"/>
                  </a:gs>
                  <a:gs pos="50000">
                    <a:schemeClr val="bg1"/>
                  </a:gs>
                  <a:gs pos="100000">
                    <a:srgbClr val="767676"/>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grpSp>
        <p:sp>
          <p:nvSpPr>
            <p:cNvPr id="25" name="圆角矩形 24"/>
            <p:cNvSpPr/>
            <p:nvPr/>
          </p:nvSpPr>
          <p:spPr>
            <a:xfrm>
              <a:off x="3266" y="590"/>
              <a:ext cx="1588" cy="381"/>
            </a:xfrm>
            <a:prstGeom prst="roundRect">
              <a:avLst>
                <a:gd name="adj" fmla="val 50000"/>
              </a:avLst>
            </a:prstGeom>
            <a:solidFill>
              <a:schemeClr val="bg2"/>
            </a:solidFill>
            <a:ln w="38100" cap="flat" cmpd="sng">
              <a:solidFill>
                <a:srgbClr val="FFFFFF"/>
              </a:solidFill>
              <a:prstDash val="solid"/>
              <a:headEnd type="none" w="med" len="med"/>
              <a:tailEnd type="none" w="med" len="med"/>
            </a:ln>
            <a:effectLst>
              <a:outerShdw dist="63500" dir="3187806" algn="ctr" rotWithShape="0">
                <a:srgbClr val="001D3A"/>
              </a:outerShdw>
            </a:effectLst>
          </p:spPr>
          <p:txBody>
            <a:bodyPr wrap="none" anchor="ctr"/>
            <a:p>
              <a:pPr marL="0" marR="0" indent="0" algn="ctr" defTabSz="914400" rtl="0" eaLnBrk="1" fontAlgn="base" latinLnBrk="0" hangingPunct="1">
                <a:lnSpc>
                  <a:spcPct val="100000"/>
                </a:lnSpc>
                <a:spcBef>
                  <a:spcPct val="0"/>
                </a:spcBef>
                <a:spcAft>
                  <a:spcPct val="0"/>
                </a:spcAft>
                <a:buFont typeface="Arial" panose="020B0604020202090204" pitchFamily="34" charset="0"/>
                <a:buNone/>
              </a:pPr>
              <a:r>
                <a:rPr kumimoji="0" lang="zh-CN" altLang="en-US" sz="3200" b="1" i="0" u="none" strike="noStrike" kern="1200" cap="none" spc="0" normalizeH="0" baseline="0" noProof="1">
                  <a:solidFill>
                    <a:schemeClr val="bg1"/>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rPr>
                <a:t>第二单元</a:t>
              </a:r>
              <a:endParaRPr kumimoji="0" lang="zh-CN" altLang="en-US" sz="3200" b="1" i="0" u="none" strike="noStrike" kern="1200" cap="none" spc="0" normalizeH="0" baseline="0" noProof="1">
                <a:solidFill>
                  <a:schemeClr val="bg1"/>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endParaRPr>
            </a:p>
          </p:txBody>
        </p:sp>
        <p:sp>
          <p:nvSpPr>
            <p:cNvPr id="26" name="圆角矩形 25"/>
            <p:cNvSpPr/>
            <p:nvPr/>
          </p:nvSpPr>
          <p:spPr>
            <a:xfrm>
              <a:off x="1316" y="590"/>
              <a:ext cx="1587" cy="381"/>
            </a:xfrm>
            <a:prstGeom prst="roundRect">
              <a:avLst>
                <a:gd name="adj" fmla="val 50000"/>
              </a:avLst>
            </a:prstGeom>
            <a:solidFill>
              <a:schemeClr val="bg2"/>
            </a:solidFill>
            <a:ln w="38100" cap="flat" cmpd="sng">
              <a:solidFill>
                <a:srgbClr val="FFFFFF"/>
              </a:solidFill>
              <a:prstDash val="solid"/>
              <a:headEnd type="none" w="med" len="med"/>
              <a:tailEnd type="none" w="med" len="med"/>
            </a:ln>
            <a:effectLst>
              <a:outerShdw dist="63500" dir="3187806" algn="ctr" rotWithShape="0">
                <a:srgbClr val="001D3A"/>
              </a:outerShdw>
            </a:effectLst>
          </p:spPr>
          <p:txBody>
            <a:bodyPr wrap="none" anchor="ctr"/>
            <a:p>
              <a:pPr marL="0" marR="0" indent="0" algn="ctr" defTabSz="914400" rtl="0" eaLnBrk="1" fontAlgn="base" latinLnBrk="0" hangingPunct="1">
                <a:lnSpc>
                  <a:spcPct val="100000"/>
                </a:lnSpc>
                <a:spcBef>
                  <a:spcPct val="0"/>
                </a:spcBef>
                <a:spcAft>
                  <a:spcPct val="0"/>
                </a:spcAft>
                <a:buFont typeface="Arial" panose="020B0604020202090204" pitchFamily="34" charset="0"/>
                <a:buNone/>
              </a:pPr>
              <a:r>
                <a:rPr kumimoji="0" lang="zh-CN" altLang="en-US" sz="3200" b="1" i="0" u="none" strike="noStrike" kern="1200" cap="none" spc="0" normalizeH="0" baseline="0" noProof="1">
                  <a:solidFill>
                    <a:schemeClr val="bg1"/>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rPr>
                <a:t>第一单元</a:t>
              </a:r>
              <a:endParaRPr kumimoji="0" lang="zh-CN" altLang="en-US" sz="3200" b="1" i="0" u="none" strike="noStrike" kern="1200" cap="none" spc="0" normalizeH="0" baseline="0" noProof="1">
                <a:solidFill>
                  <a:schemeClr val="bg1"/>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endParaRPr>
            </a:p>
          </p:txBody>
        </p:sp>
        <p:grpSp>
          <p:nvGrpSpPr>
            <p:cNvPr id="21592" name="组合 143448"/>
            <p:cNvGrpSpPr/>
            <p:nvPr/>
          </p:nvGrpSpPr>
          <p:grpSpPr>
            <a:xfrm>
              <a:off x="899" y="2767"/>
              <a:ext cx="1596" cy="91"/>
              <a:chOff x="0" y="0"/>
              <a:chExt cx="468" cy="244"/>
            </a:xfrm>
          </p:grpSpPr>
          <p:sp>
            <p:nvSpPr>
              <p:cNvPr id="21593" name="椭圆 143449"/>
              <p:cNvSpPr/>
              <p:nvPr/>
            </p:nvSpPr>
            <p:spPr>
              <a:xfrm>
                <a:off x="0" y="0"/>
                <a:ext cx="79" cy="242"/>
              </a:xfrm>
              <a:prstGeom prst="ellipse">
                <a:avLst/>
              </a:prstGeom>
              <a:gradFill rotWithShape="0">
                <a:gsLst>
                  <a:gs pos="0">
                    <a:srgbClr val="767676"/>
                  </a:gs>
                  <a:gs pos="50000">
                    <a:srgbClr val="FFFFFF"/>
                  </a:gs>
                  <a:gs pos="100000">
                    <a:srgbClr val="767676"/>
                  </a:gs>
                </a:gsLst>
                <a:lin ang="5400000" scaled="1"/>
                <a:tileRect/>
              </a:gradFill>
              <a:ln w="9525">
                <a:noFill/>
              </a:ln>
            </p:spPr>
            <p:txBody>
              <a:bodyPr anchor="t"/>
              <a:p>
                <a:pPr indent="0"/>
                <a:endParaRPr lang="zh-CN" altLang="en-US">
                  <a:latin typeface="Arial" panose="020B0604020202090204" pitchFamily="34" charset="0"/>
                  <a:ea typeface="宋体" pitchFamily="2" charset="-122"/>
                </a:endParaRPr>
              </a:p>
            </p:txBody>
          </p:sp>
          <p:sp>
            <p:nvSpPr>
              <p:cNvPr id="21594" name="矩形 143450"/>
              <p:cNvSpPr/>
              <p:nvPr/>
            </p:nvSpPr>
            <p:spPr>
              <a:xfrm>
                <a:off x="45" y="2"/>
                <a:ext cx="388" cy="242"/>
              </a:xfrm>
              <a:prstGeom prst="rect">
                <a:avLst/>
              </a:prstGeom>
              <a:gradFill rotWithShape="0">
                <a:gsLst>
                  <a:gs pos="0">
                    <a:srgbClr val="767676"/>
                  </a:gs>
                  <a:gs pos="50000">
                    <a:srgbClr val="FFFFFF"/>
                  </a:gs>
                  <a:gs pos="100000">
                    <a:srgbClr val="767676"/>
                  </a:gs>
                </a:gsLst>
                <a:lin ang="5400000" scaled="1"/>
                <a:tileRect/>
              </a:gradFill>
              <a:ln w="9525">
                <a:noFill/>
              </a:ln>
            </p:spPr>
            <p:txBody>
              <a:bodyPr anchor="t"/>
              <a:p>
                <a:pPr indent="0"/>
                <a:endParaRPr lang="zh-CN" altLang="en-US">
                  <a:latin typeface="Arial" panose="020B0604020202090204" pitchFamily="34" charset="0"/>
                  <a:ea typeface="宋体" pitchFamily="2" charset="-122"/>
                </a:endParaRPr>
              </a:p>
            </p:txBody>
          </p:sp>
          <p:sp>
            <p:nvSpPr>
              <p:cNvPr id="37" name="椭圆 143451"/>
              <p:cNvSpPr>
                <a:spLocks noChangeArrowheads="1"/>
              </p:cNvSpPr>
              <p:nvPr/>
            </p:nvSpPr>
            <p:spPr bwMode="auto">
              <a:xfrm>
                <a:off x="397" y="3"/>
                <a:ext cx="71" cy="236"/>
              </a:xfrm>
              <a:prstGeom prst="ellipse">
                <a:avLst/>
              </a:prstGeom>
              <a:gradFill rotWithShape="0">
                <a:gsLst>
                  <a:gs pos="0">
                    <a:srgbClr val="767676"/>
                  </a:gs>
                  <a:gs pos="50000">
                    <a:schemeClr val="bg1"/>
                  </a:gs>
                  <a:gs pos="100000">
                    <a:srgbClr val="767676"/>
                  </a:gs>
                </a:gsLst>
                <a:lin ang="5400000" scaled="1"/>
              </a:gradFill>
              <a:ln w="12700">
                <a:solidFill>
                  <a:schemeClr val="bg1"/>
                </a:solid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sp>
            <p:nvSpPr>
              <p:cNvPr id="38" name="椭圆 143452"/>
              <p:cNvSpPr>
                <a:spLocks noChangeArrowheads="1"/>
              </p:cNvSpPr>
              <p:nvPr/>
            </p:nvSpPr>
            <p:spPr bwMode="auto">
              <a:xfrm>
                <a:off x="435" y="80"/>
                <a:ext cx="20" cy="70"/>
              </a:xfrm>
              <a:prstGeom prst="ellipse">
                <a:avLst/>
              </a:prstGeom>
              <a:gradFill rotWithShape="0">
                <a:gsLst>
                  <a:gs pos="0">
                    <a:srgbClr val="767676"/>
                  </a:gs>
                  <a:gs pos="50000">
                    <a:schemeClr val="bg1"/>
                  </a:gs>
                  <a:gs pos="100000">
                    <a:srgbClr val="767676"/>
                  </a:gs>
                </a:gsLst>
                <a:lin ang="5400000" scaled="1"/>
              </a:gra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Arial" panose="020B0604020202090204" pitchFamily="34" charset="0"/>
                  <a:ea typeface="宋体" pitchFamily="2" charset="-122"/>
                  <a:cs typeface="+mn-cs"/>
                </a:endParaRPr>
              </a:p>
            </p:txBody>
          </p:sp>
        </p:grpSp>
        <p:sp>
          <p:nvSpPr>
            <p:cNvPr id="28" name="圆角矩形 27"/>
            <p:cNvSpPr/>
            <p:nvPr/>
          </p:nvSpPr>
          <p:spPr>
            <a:xfrm>
              <a:off x="2042" y="2677"/>
              <a:ext cx="2268" cy="381"/>
            </a:xfrm>
            <a:prstGeom prst="roundRect">
              <a:avLst>
                <a:gd name="adj" fmla="val 50000"/>
              </a:avLst>
            </a:prstGeom>
            <a:solidFill>
              <a:schemeClr val="bg2"/>
            </a:solidFill>
            <a:ln w="38100" cap="flat" cmpd="sng">
              <a:solidFill>
                <a:srgbClr val="FFFFFF"/>
              </a:solidFill>
              <a:prstDash val="solid"/>
              <a:headEnd type="none" w="med" len="med"/>
              <a:tailEnd type="none" w="med" len="med"/>
            </a:ln>
            <a:effectLst>
              <a:outerShdw dist="63500" dir="3187806" algn="ctr" rotWithShape="0">
                <a:srgbClr val="001D3A"/>
              </a:outerShdw>
            </a:effectLst>
          </p:spPr>
          <p:txBody>
            <a:bodyPr wrap="none" anchor="ctr"/>
            <a:p>
              <a:pPr marL="0" marR="0" indent="0" algn="ctr" defTabSz="914400" rtl="0" eaLnBrk="1" fontAlgn="base" latinLnBrk="0" hangingPunct="1">
                <a:lnSpc>
                  <a:spcPct val="100000"/>
                </a:lnSpc>
                <a:spcBef>
                  <a:spcPct val="0"/>
                </a:spcBef>
                <a:spcAft>
                  <a:spcPct val="0"/>
                </a:spcAft>
                <a:buFont typeface="Arial" panose="020B0604020202090204" pitchFamily="34" charset="0"/>
                <a:buNone/>
              </a:pPr>
              <a:r>
                <a:rPr kumimoji="0" lang="zh-CN" altLang="en-US" sz="3200" b="1" i="0" u="none" strike="noStrike" kern="1200" cap="none" spc="0" normalizeH="0" baseline="0" noProof="1">
                  <a:solidFill>
                    <a:schemeClr val="bg1"/>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rPr>
                <a:t>第五单元</a:t>
              </a:r>
              <a:endParaRPr kumimoji="0" lang="zh-CN" altLang="en-US" sz="3200" b="1" i="0" u="none" strike="noStrike" kern="1200" cap="none" spc="0" normalizeH="0" baseline="0" noProof="1">
                <a:solidFill>
                  <a:schemeClr val="bg1"/>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endParaRPr>
            </a:p>
          </p:txBody>
        </p:sp>
        <p:sp>
          <p:nvSpPr>
            <p:cNvPr id="29" name="文本框 28"/>
            <p:cNvSpPr txBox="1"/>
            <p:nvPr/>
          </p:nvSpPr>
          <p:spPr>
            <a:xfrm>
              <a:off x="1497" y="1180"/>
              <a:ext cx="1361" cy="365"/>
            </a:xfrm>
            <a:prstGeom prst="rect">
              <a:avLst/>
            </a:prstGeom>
            <a:noFill/>
            <a:ln w="9525">
              <a:noFill/>
            </a:ln>
          </p:spPr>
          <p:txBody>
            <a:bodyPr>
              <a:spAutoFit/>
            </a:bodyPr>
            <a:lstStyle/>
            <a:p>
              <a:pPr marR="0" defTabSz="914400">
                <a:spcBef>
                  <a:spcPct val="50000"/>
                </a:spcBef>
                <a:buClrTx/>
                <a:buSzTx/>
                <a:buFontTx/>
                <a:defRPr/>
              </a:pPr>
              <a:endParaRPr kumimoji="0" lang="zh-CN" altLang="en-US" sz="3200" b="1" kern="1200" cap="none" spc="0" normalizeH="0" baseline="0" noProof="1">
                <a:solidFill>
                  <a:srgbClr val="420000"/>
                </a:solidFill>
                <a:effectLst>
                  <a:outerShdw blurRad="38100" dist="38100" dir="2700000">
                    <a:srgbClr val="C0C0C0"/>
                  </a:outerShdw>
                </a:effectLst>
                <a:latin typeface="Arial" panose="020B0604020202090204" pitchFamily="34" charset="0"/>
                <a:ea typeface="楷体_GB2312" pitchFamily="49" charset="-122"/>
                <a:cs typeface="+mn-cs"/>
              </a:endParaRPr>
            </a:p>
          </p:txBody>
        </p:sp>
        <p:sp>
          <p:nvSpPr>
            <p:cNvPr id="30" name="文本框 29"/>
            <p:cNvSpPr txBox="1"/>
            <p:nvPr/>
          </p:nvSpPr>
          <p:spPr>
            <a:xfrm>
              <a:off x="1407" y="1089"/>
              <a:ext cx="1466" cy="327"/>
            </a:xfrm>
            <a:prstGeom prst="rect">
              <a:avLst/>
            </a:prstGeom>
            <a:noFill/>
            <a:ln w="9525">
              <a:noFill/>
            </a:ln>
          </p:spPr>
          <p:txBody>
            <a:bodyPr wrap="none">
              <a:spAutoFit/>
            </a:bodyPr>
            <a:p>
              <a:pPr marR="0" defTabSz="914400"/>
              <a:r>
                <a:rPr kumimoji="0" lang="zh-CN" altLang="en-US" sz="2800" b="1" kern="1200" cap="none" spc="0" normalizeH="0" baseline="0" noProof="1">
                  <a:solidFill>
                    <a:srgbClr val="420000"/>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rPr>
                <a:t>透视经济现象</a:t>
              </a:r>
              <a:endParaRPr kumimoji="0" lang="zh-CN" altLang="en-US" sz="2800" b="1" kern="1200" cap="none" spc="0" normalizeH="0" baseline="0" noProof="1">
                <a:solidFill>
                  <a:srgbClr val="420000"/>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endParaRPr>
            </a:p>
          </p:txBody>
        </p:sp>
        <p:sp>
          <p:nvSpPr>
            <p:cNvPr id="31" name="文本框 30"/>
            <p:cNvSpPr txBox="1"/>
            <p:nvPr/>
          </p:nvSpPr>
          <p:spPr>
            <a:xfrm>
              <a:off x="3312" y="1125"/>
              <a:ext cx="1466" cy="327"/>
            </a:xfrm>
            <a:prstGeom prst="rect">
              <a:avLst/>
            </a:prstGeom>
            <a:noFill/>
            <a:ln w="9525">
              <a:noFill/>
            </a:ln>
          </p:spPr>
          <p:txBody>
            <a:bodyPr wrap="none">
              <a:spAutoFit/>
            </a:bodyPr>
            <a:p>
              <a:pPr marR="0" defTabSz="914400"/>
              <a:r>
                <a:rPr kumimoji="0" lang="zh-CN" altLang="en-US" sz="2800" b="1" kern="1200" cap="none" spc="0" normalizeH="0" baseline="0" noProof="1">
                  <a:solidFill>
                    <a:srgbClr val="420000"/>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rPr>
                <a:t>投身经济建设</a:t>
              </a:r>
              <a:endParaRPr kumimoji="0" lang="zh-CN" altLang="en-US" sz="2800" b="1" kern="1200" cap="none" spc="0" normalizeH="0" baseline="0" noProof="1">
                <a:solidFill>
                  <a:srgbClr val="420000"/>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endParaRPr>
            </a:p>
          </p:txBody>
        </p:sp>
        <p:sp>
          <p:nvSpPr>
            <p:cNvPr id="32" name="文本框 31"/>
            <p:cNvSpPr txBox="1"/>
            <p:nvPr/>
          </p:nvSpPr>
          <p:spPr>
            <a:xfrm>
              <a:off x="3357" y="2178"/>
              <a:ext cx="1466" cy="327"/>
            </a:xfrm>
            <a:prstGeom prst="rect">
              <a:avLst/>
            </a:prstGeom>
            <a:noFill/>
            <a:ln w="9525">
              <a:noFill/>
            </a:ln>
          </p:spPr>
          <p:txBody>
            <a:bodyPr wrap="none">
              <a:spAutoFit/>
            </a:bodyPr>
            <a:lstStyle/>
            <a:p>
              <a:pPr marR="0" defTabSz="914400">
                <a:buClrTx/>
                <a:buSzTx/>
                <a:buFontTx/>
                <a:defRPr/>
              </a:pPr>
              <a:r>
                <a:rPr kumimoji="0" lang="zh-CN" altLang="en-US" sz="2800" b="1" kern="1200" cap="none" spc="0" normalizeH="0" baseline="0" noProof="1">
                  <a:solidFill>
                    <a:srgbClr val="420000"/>
                  </a:solidFill>
                  <a:effectLst>
                    <a:outerShdw blurRad="38100" dist="38100" dir="2700000">
                      <a:srgbClr val="C0C0C0"/>
                    </a:outerShdw>
                  </a:effectLst>
                  <a:latin typeface="Arial" panose="020B0604020202090204" pitchFamily="34" charset="0"/>
                  <a:ea typeface="楷体_GB2312" pitchFamily="49" charset="-122"/>
                  <a:cs typeface="+mn-ea"/>
                  <a:sym typeface="+mn-ea"/>
                </a:rPr>
                <a:t>参与政治生活</a:t>
              </a:r>
              <a:endParaRPr kumimoji="0" lang="zh-CN" altLang="en-US" sz="2800" b="1" kern="1200" cap="none" spc="0" normalizeH="0" baseline="0" noProof="1">
                <a:solidFill>
                  <a:srgbClr val="420000"/>
                </a:solidFill>
                <a:effectLst>
                  <a:outerShdw blurRad="38100" dist="38100" dir="2700000">
                    <a:srgbClr val="C0C0C0"/>
                  </a:outerShdw>
                </a:effectLst>
                <a:latin typeface="Arial" panose="020B0604020202090204" pitchFamily="34" charset="0"/>
                <a:ea typeface="楷体_GB2312" pitchFamily="49" charset="-122"/>
                <a:cs typeface="+mn-cs"/>
                <a:sym typeface="+mn-ea"/>
              </a:endParaRPr>
            </a:p>
          </p:txBody>
        </p:sp>
        <p:sp>
          <p:nvSpPr>
            <p:cNvPr id="33" name="文本框 32"/>
            <p:cNvSpPr txBox="1"/>
            <p:nvPr/>
          </p:nvSpPr>
          <p:spPr>
            <a:xfrm>
              <a:off x="1316" y="2178"/>
              <a:ext cx="1660" cy="288"/>
            </a:xfrm>
            <a:prstGeom prst="rect">
              <a:avLst/>
            </a:prstGeom>
            <a:noFill/>
            <a:ln w="9525">
              <a:noFill/>
            </a:ln>
          </p:spPr>
          <p:txBody>
            <a:bodyPr wrap="none">
              <a:spAutoFit/>
            </a:bodyPr>
            <a:p>
              <a:pPr marR="0" defTabSz="914400"/>
              <a:r>
                <a:rPr kumimoji="0" lang="zh-CN" altLang="en-US" sz="2400" b="1" kern="1200" cap="none" spc="0" normalizeH="0" baseline="0" noProof="1">
                  <a:solidFill>
                    <a:srgbClr val="420000"/>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rPr>
                <a:t>拥护社会主义制度</a:t>
              </a:r>
              <a:endParaRPr kumimoji="0" lang="zh-CN" altLang="en-US" sz="2400" b="1" kern="1200" cap="none" spc="0" normalizeH="0" baseline="0" noProof="1">
                <a:solidFill>
                  <a:srgbClr val="420000"/>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endParaRPr>
            </a:p>
          </p:txBody>
        </p:sp>
        <p:sp>
          <p:nvSpPr>
            <p:cNvPr id="34" name="文本框 33"/>
            <p:cNvSpPr txBox="1"/>
            <p:nvPr/>
          </p:nvSpPr>
          <p:spPr>
            <a:xfrm>
              <a:off x="1996" y="3176"/>
              <a:ext cx="2366" cy="327"/>
            </a:xfrm>
            <a:prstGeom prst="rect">
              <a:avLst/>
            </a:prstGeom>
            <a:noFill/>
            <a:ln w="9525">
              <a:noFill/>
            </a:ln>
          </p:spPr>
          <p:txBody>
            <a:bodyPr wrap="none">
              <a:spAutoFit/>
            </a:bodyPr>
            <a:p>
              <a:pPr marR="0" defTabSz="914400"/>
              <a:r>
                <a:rPr kumimoji="0" lang="zh-CN" altLang="en-US" sz="2800" b="1" kern="1200" cap="none" spc="0" normalizeH="0" baseline="0" noProof="1">
                  <a:solidFill>
                    <a:srgbClr val="420000"/>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rPr>
                <a:t>共建社会主义和谐社会</a:t>
              </a:r>
              <a:endParaRPr kumimoji="0" lang="zh-CN" altLang="en-US" sz="2800" b="1" kern="1200" cap="none" spc="0" normalizeH="0" baseline="0" noProof="1">
                <a:solidFill>
                  <a:srgbClr val="420000"/>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endParaRPr>
            </a:p>
          </p:txBody>
        </p:sp>
      </p:grpSp>
    </p:spTree>
    <p:custDataLst>
      <p:tags r:id="rId1"/>
    </p:custData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文本占位符 145409"/>
          <p:cNvSpPr>
            <a:spLocks noGrp="1"/>
          </p:cNvSpPr>
          <p:nvPr>
            <p:ph idx="1" hasCustomPrompt="1"/>
          </p:nvPr>
        </p:nvSpPr>
        <p:spPr>
          <a:xfrm>
            <a:off x="444500" y="1412875"/>
            <a:ext cx="8229600" cy="1397000"/>
          </a:xfrm>
        </p:spPr>
        <p:txBody>
          <a:bodyPr vert="horz" wrap="square" lIns="91440" tIns="45720" rIns="91440" bIns="45720" anchor="t"/>
          <a:p>
            <a:pPr algn="ctr" eaLnBrk="1" hangingPunct="1">
              <a:buNone/>
            </a:pPr>
            <a:r>
              <a:rPr lang="zh-CN" altLang="en-US" sz="2800">
                <a:solidFill>
                  <a:srgbClr val="AB2B2B"/>
                </a:solidFill>
                <a:latin typeface="微软雅黑" pitchFamily="34" charset="-122"/>
                <a:ea typeface="微软雅黑" pitchFamily="34" charset="-122"/>
              </a:rPr>
              <a:t>变被动为主动、养成良好的学习习惯</a:t>
            </a:r>
            <a:endParaRPr lang="zh-CN" altLang="en-US" sz="2800">
              <a:solidFill>
                <a:srgbClr val="AB2B2B"/>
              </a:solidFill>
              <a:latin typeface="微软雅黑" pitchFamily="34" charset="-122"/>
              <a:ea typeface="微软雅黑" pitchFamily="34" charset="-122"/>
            </a:endParaRPr>
          </a:p>
          <a:p>
            <a:pPr algn="ctr" eaLnBrk="1" hangingPunct="1">
              <a:buNone/>
            </a:pPr>
            <a:r>
              <a:rPr lang="zh-CN" altLang="en-US" sz="2800">
                <a:solidFill>
                  <a:srgbClr val="AB2B2B"/>
                </a:solidFill>
                <a:latin typeface="微软雅黑" pitchFamily="34" charset="-122"/>
                <a:ea typeface="微软雅黑" pitchFamily="34" charset="-122"/>
              </a:rPr>
              <a:t>学会学习     学会生活     学会做人</a:t>
            </a:r>
            <a:endParaRPr lang="zh-CN" altLang="en-US" sz="2800">
              <a:solidFill>
                <a:srgbClr val="AB2B2B"/>
              </a:solidFill>
              <a:latin typeface="微软雅黑" pitchFamily="34" charset="-122"/>
              <a:ea typeface="微软雅黑" pitchFamily="34" charset="-122"/>
            </a:endParaRPr>
          </a:p>
        </p:txBody>
      </p:sp>
      <p:sp>
        <p:nvSpPr>
          <p:cNvPr id="6" name="圆角矩形 5"/>
          <p:cNvSpPr/>
          <p:nvPr/>
        </p:nvSpPr>
        <p:spPr>
          <a:xfrm>
            <a:off x="466725" y="404813"/>
            <a:ext cx="1944688" cy="735013"/>
          </a:xfrm>
          <a:prstGeom prst="roundRect">
            <a:avLst>
              <a:gd name="adj" fmla="val 50000"/>
            </a:avLst>
          </a:prstGeom>
          <a:solidFill>
            <a:srgbClr val="BA4E5D"/>
          </a:solidFill>
          <a:ln w="9525">
            <a:noFill/>
          </a:ln>
          <a:effectLst>
            <a:outerShdw dist="17961" dir="2699999" algn="ctr" rotWithShape="0">
              <a:schemeClr val="bg2"/>
            </a:outerShdw>
          </a:effec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2800" b="1" i="0" u="none" strike="noStrike" kern="1200" cap="none" spc="0" normalizeH="0" baseline="0" noProof="1">
                <a:ln>
                  <a:noFill/>
                </a:ln>
                <a:solidFill>
                  <a:srgbClr val="FFFF00"/>
                </a:solidFill>
                <a:effectLst>
                  <a:outerShdw blurRad="38100" dist="38100" dir="2700000">
                    <a:srgbClr val="000000"/>
                  </a:outerShdw>
                </a:effectLst>
                <a:uLnTx/>
                <a:uFillTx/>
                <a:latin typeface="Arial" panose="020B0604020202090204" pitchFamily="34" charset="0"/>
                <a:ea typeface="黑体" pitchFamily="49" charset="-122"/>
                <a:cs typeface="+mn-ea"/>
                <a:sym typeface="+mn-ea"/>
              </a:rPr>
              <a:t>四、学法</a:t>
            </a:r>
            <a:endParaRPr kumimoji="0" lang="zh-CN" altLang="en-US" sz="2800" b="1" i="0" u="none" strike="noStrike" kern="1200" cap="none" spc="0" normalizeH="0" baseline="0" noProof="1">
              <a:ln>
                <a:noFill/>
              </a:ln>
              <a:solidFill>
                <a:srgbClr val="FFFF00"/>
              </a:solidFill>
              <a:effectLst>
                <a:outerShdw blurRad="38100" dist="38100" dir="2700000">
                  <a:srgbClr val="000000"/>
                </a:outerShdw>
              </a:effectLst>
              <a:uLnTx/>
              <a:uFillTx/>
              <a:latin typeface="Arial" panose="020B0604020202090204" pitchFamily="34" charset="0"/>
              <a:ea typeface="黑体" pitchFamily="49" charset="-122"/>
              <a:cs typeface="+mn-cs"/>
              <a:sym typeface="+mn-ea"/>
            </a:endParaRPr>
          </a:p>
        </p:txBody>
      </p:sp>
      <p:pic>
        <p:nvPicPr>
          <p:cNvPr id="22531" name="图片 145411" descr="13100309_153847615398_2"/>
          <p:cNvPicPr>
            <a:picLocks noChangeAspect="1"/>
          </p:cNvPicPr>
          <p:nvPr/>
        </p:nvPicPr>
        <p:blipFill>
          <a:blip r:embed="rId1"/>
          <a:stretch>
            <a:fillRect/>
          </a:stretch>
        </p:blipFill>
        <p:spPr>
          <a:xfrm>
            <a:off x="0" y="2492375"/>
            <a:ext cx="9144000" cy="4365625"/>
          </a:xfrm>
          <a:prstGeom prst="rect">
            <a:avLst/>
          </a:prstGeom>
          <a:noFill/>
          <a:ln w="9525">
            <a:noFill/>
          </a:ln>
        </p:spPr>
      </p:pic>
    </p:spTree>
    <p:custDataLst>
      <p:tags r:id="rId2"/>
    </p:custData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文本框 146433"/>
          <p:cNvSpPr txBox="1"/>
          <p:nvPr/>
        </p:nvSpPr>
        <p:spPr>
          <a:xfrm>
            <a:off x="4213225" y="5229225"/>
            <a:ext cx="1944688" cy="579438"/>
          </a:xfrm>
          <a:prstGeom prst="rect">
            <a:avLst/>
          </a:prstGeom>
          <a:noFill/>
          <a:ln w="9525">
            <a:noFill/>
          </a:ln>
        </p:spPr>
        <p:txBody>
          <a:bodyPr anchor="t">
            <a:spAutoFit/>
          </a:bodyPr>
          <a:p>
            <a:pPr indent="0">
              <a:spcBef>
                <a:spcPct val="50000"/>
              </a:spcBef>
            </a:pPr>
            <a:endParaRPr lang="zh-CN" altLang="en-US" sz="3200" b="1">
              <a:solidFill>
                <a:srgbClr val="800000"/>
              </a:solidFill>
              <a:latin typeface="Arial" panose="020B0604020202090204" pitchFamily="34" charset="0"/>
              <a:ea typeface="楷体_GB2312" pitchFamily="49" charset="-122"/>
            </a:endParaRPr>
          </a:p>
        </p:txBody>
      </p:sp>
      <p:sp>
        <p:nvSpPr>
          <p:cNvPr id="5" name="圆角矩形 4"/>
          <p:cNvSpPr/>
          <p:nvPr/>
        </p:nvSpPr>
        <p:spPr>
          <a:xfrm>
            <a:off x="179388" y="260350"/>
            <a:ext cx="3455988" cy="735013"/>
          </a:xfrm>
          <a:prstGeom prst="roundRect">
            <a:avLst>
              <a:gd name="adj" fmla="val 50000"/>
            </a:avLst>
          </a:prstGeom>
          <a:solidFill>
            <a:srgbClr val="BA4E5D"/>
          </a:solidFill>
          <a:ln w="9525">
            <a:noFill/>
          </a:ln>
          <a:effectLst>
            <a:outerShdw dist="17961" dir="2699999" algn="ctr" rotWithShape="0">
              <a:schemeClr val="bg2"/>
            </a:outerShdw>
          </a:effectLst>
        </p:spPr>
        <p:txBody>
          <a:bodyPr>
            <a:spAutoFit/>
          </a:bodyPr>
          <a:p>
            <a:pPr marL="0" marR="0" indent="0" algn="ctr" defTabSz="914400" rtl="0" eaLnBrk="0" fontAlgn="base" latinLnBrk="0" hangingPunct="0">
              <a:lnSpc>
                <a:spcPct val="100000"/>
              </a:lnSpc>
              <a:spcBef>
                <a:spcPct val="0"/>
              </a:spcBef>
              <a:spcAft>
                <a:spcPct val="0"/>
              </a:spcAft>
              <a:buFont typeface="Arial" panose="020B0604020202090204" pitchFamily="34" charset="0"/>
              <a:buNone/>
            </a:pPr>
            <a:r>
              <a:rPr kumimoji="0" lang="zh-CN" altLang="en-US" sz="2800" b="1" i="0" u="none" strike="noStrike" kern="1200" cap="none" spc="0" normalizeH="0" baseline="0" noProof="1">
                <a:solidFill>
                  <a:srgbClr val="FFFF00"/>
                </a:solidFill>
                <a:effectLst>
                  <a:outerShdw blurRad="38100" dist="38100" dir="2700000">
                    <a:srgbClr val="000000"/>
                  </a:outerShdw>
                </a:effectLst>
                <a:latin typeface="Arial" panose="020B0604020202090204" pitchFamily="34" charset="0"/>
                <a:ea typeface="黑体" pitchFamily="49" charset="-122"/>
                <a:cs typeface="+mn-cs"/>
                <a:sym typeface="宋体" pitchFamily="2" charset="-122"/>
              </a:rPr>
              <a:t>五、课时分配</a:t>
            </a:r>
            <a:endParaRPr kumimoji="0" lang="zh-CN" altLang="en-US" sz="2800" b="1" i="0" u="none" strike="noStrike" kern="1200" cap="none" spc="0" normalizeH="0" baseline="0" noProof="1">
              <a:solidFill>
                <a:srgbClr val="FFFF00"/>
              </a:solidFill>
              <a:effectLst>
                <a:outerShdw blurRad="38100" dist="38100" dir="2700000">
                  <a:srgbClr val="000000"/>
                </a:outerShdw>
              </a:effectLst>
              <a:latin typeface="Arial" panose="020B0604020202090204" pitchFamily="34" charset="0"/>
              <a:ea typeface="黑体" pitchFamily="49" charset="-122"/>
              <a:cs typeface="+mn-cs"/>
              <a:sym typeface="宋体" pitchFamily="2" charset="-122"/>
            </a:endParaRPr>
          </a:p>
        </p:txBody>
      </p:sp>
      <p:graphicFrame>
        <p:nvGraphicFramePr>
          <p:cNvPr id="46083" name="表格 46082"/>
          <p:cNvGraphicFramePr/>
          <p:nvPr/>
        </p:nvGraphicFramePr>
        <p:xfrm>
          <a:off x="900113" y="1196975"/>
          <a:ext cx="7058025" cy="4914900"/>
        </p:xfrm>
        <a:graphic>
          <a:graphicData uri="http://schemas.openxmlformats.org/drawingml/2006/table">
            <a:tbl>
              <a:tblPr/>
              <a:tblGrid>
                <a:gridCol w="1409700"/>
                <a:gridCol w="3343275"/>
                <a:gridCol w="2305050"/>
              </a:tblGrid>
              <a:tr h="822325">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hangingPunct="1">
                        <a:buNone/>
                      </a:pPr>
                      <a:r>
                        <a:rPr lang="zh-CN" altLang="en-US" sz="2400" b="1">
                          <a:solidFill>
                            <a:srgbClr val="420000"/>
                          </a:solidFill>
                          <a:effectLst>
                            <a:outerShdw blurRad="38100" dist="38100" dir="2700000">
                              <a:srgbClr val="C0C0C0"/>
                            </a:outerShdw>
                          </a:effectLst>
                          <a:latin typeface="楷体_GB2312" pitchFamily="49" charset="-122"/>
                          <a:ea typeface="楷体_GB2312" pitchFamily="49" charset="-122"/>
                        </a:rPr>
                        <a:t>单元模块</a:t>
                      </a:r>
                      <a:endParaRPr lang="zh-CN" altLang="en-US" sz="2400" b="1">
                        <a:solidFill>
                          <a:srgbClr val="420000"/>
                        </a:solidFill>
                        <a:effectLst>
                          <a:outerShdw blurRad="38100" dist="38100" dir="2700000">
                            <a:srgbClr val="C0C0C0"/>
                          </a:outerShdw>
                        </a:effectLst>
                        <a:latin typeface="楷体_GB2312" pitchFamily="49" charset="-122"/>
                        <a:ea typeface="楷体_GB2312" pitchFamily="49"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hangingPunct="1">
                        <a:buNone/>
                      </a:pPr>
                      <a:r>
                        <a:rPr lang="zh-CN" altLang="en-US" sz="2400" b="1">
                          <a:solidFill>
                            <a:srgbClr val="420000"/>
                          </a:solidFill>
                          <a:effectLst>
                            <a:outerShdw blurRad="38100" dist="38100" dir="2700000">
                              <a:srgbClr val="C0C0C0"/>
                            </a:outerShdw>
                          </a:effectLst>
                          <a:latin typeface="楷体_GB2312" pitchFamily="49" charset="-122"/>
                          <a:ea typeface="楷体_GB2312" pitchFamily="49" charset="-122"/>
                        </a:rPr>
                        <a:t>课程内容</a:t>
                      </a:r>
                      <a:endParaRPr lang="zh-CN" altLang="en-US" sz="2400" b="1">
                        <a:solidFill>
                          <a:srgbClr val="420000"/>
                        </a:solidFill>
                        <a:effectLst>
                          <a:outerShdw blurRad="38100" dist="38100" dir="2700000">
                            <a:srgbClr val="C0C0C0"/>
                          </a:outerShdw>
                        </a:effectLst>
                        <a:latin typeface="楷体_GB2312" pitchFamily="49" charset="-122"/>
                        <a:ea typeface="楷体_GB2312" pitchFamily="49"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hangingPunct="1">
                        <a:buNone/>
                      </a:pPr>
                      <a:r>
                        <a:rPr lang="zh-CN" altLang="en-US" sz="2400" b="1">
                          <a:solidFill>
                            <a:srgbClr val="420000"/>
                          </a:solidFill>
                          <a:effectLst>
                            <a:outerShdw blurRad="38100" dist="38100" dir="2700000">
                              <a:srgbClr val="C0C0C0"/>
                            </a:outerShdw>
                          </a:effectLst>
                          <a:latin typeface="楷体_GB2312" pitchFamily="49" charset="-122"/>
                          <a:ea typeface="楷体_GB2312" pitchFamily="49" charset="-122"/>
                        </a:rPr>
                        <a:t>课时（</a:t>
                      </a:r>
                      <a:r>
                        <a:rPr lang="en-US" altLang="zh-CN" sz="2400" b="1">
                          <a:solidFill>
                            <a:srgbClr val="420000"/>
                          </a:solidFill>
                          <a:effectLst>
                            <a:outerShdw blurRad="38100" dist="38100" dir="2700000">
                              <a:srgbClr val="C0C0C0"/>
                            </a:outerShdw>
                          </a:effectLst>
                          <a:latin typeface="楷体_GB2312" pitchFamily="49" charset="-122"/>
                          <a:ea typeface="楷体_GB2312" pitchFamily="49" charset="-122"/>
                        </a:rPr>
                        <a:t>28</a:t>
                      </a:r>
                      <a:r>
                        <a:rPr lang="zh-CN" altLang="en-US" sz="2400" b="1">
                          <a:solidFill>
                            <a:srgbClr val="420000"/>
                          </a:solidFill>
                          <a:effectLst>
                            <a:outerShdw blurRad="38100" dist="38100" dir="2700000">
                              <a:srgbClr val="C0C0C0"/>
                            </a:outerShdw>
                          </a:effectLst>
                          <a:latin typeface="楷体_GB2312" pitchFamily="49" charset="-122"/>
                          <a:ea typeface="楷体_GB2312" pitchFamily="49" charset="-122"/>
                        </a:rPr>
                        <a:t>）</a:t>
                      </a:r>
                      <a:endParaRPr lang="zh-CN" altLang="en-US" sz="2400" b="1">
                        <a:solidFill>
                          <a:srgbClr val="420000"/>
                        </a:solidFill>
                        <a:effectLst>
                          <a:outerShdw blurRad="38100" dist="38100" dir="2700000">
                            <a:srgbClr val="C0C0C0"/>
                          </a:outerShdw>
                        </a:effectLst>
                        <a:latin typeface="楷体_GB2312" pitchFamily="49" charset="-122"/>
                        <a:ea typeface="楷体_GB2312" pitchFamily="49"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57200">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hangingPunct="1">
                        <a:buNone/>
                      </a:pPr>
                      <a:r>
                        <a:rPr lang="zh-CN" altLang="en-US" sz="2400" b="1">
                          <a:solidFill>
                            <a:srgbClr val="420000"/>
                          </a:solidFill>
                          <a:effectLst>
                            <a:outerShdw blurRad="38100" dist="38100" dir="2700000">
                              <a:srgbClr val="C0C0C0"/>
                            </a:outerShdw>
                          </a:effectLst>
                          <a:latin typeface="楷体_GB2312" pitchFamily="49" charset="-122"/>
                          <a:ea typeface="楷体_GB2312" pitchFamily="49" charset="-122"/>
                        </a:rPr>
                        <a:t>前言</a:t>
                      </a:r>
                      <a:endParaRPr lang="zh-CN" altLang="en-US" sz="2400" b="1">
                        <a:solidFill>
                          <a:srgbClr val="420000"/>
                        </a:solidFill>
                        <a:effectLst>
                          <a:outerShdw blurRad="38100" dist="38100" dir="2700000">
                            <a:srgbClr val="C0C0C0"/>
                          </a:outerShdw>
                        </a:effectLst>
                        <a:latin typeface="楷体_GB2312" pitchFamily="49" charset="-122"/>
                        <a:ea typeface="楷体_GB2312" pitchFamily="49"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hangingPunct="1">
                        <a:buNone/>
                      </a:pPr>
                      <a:r>
                        <a:rPr lang="zh-CN" altLang="en-US" sz="2400" b="1">
                          <a:solidFill>
                            <a:srgbClr val="420000"/>
                          </a:solidFill>
                          <a:latin typeface="Times New Roman" panose="02020503050405090304" pitchFamily="18" charset="0"/>
                          <a:ea typeface="楷体_GB2312" pitchFamily="49" charset="-122"/>
                        </a:rPr>
                        <a:t>课程介绍</a:t>
                      </a:r>
                      <a:endParaRPr lang="zh-CN" altLang="en-US" sz="2400" b="1">
                        <a:solidFill>
                          <a:srgbClr val="420000"/>
                        </a:solidFill>
                        <a:latin typeface="Times New Roman" panose="02020503050405090304" pitchFamily="18" charset="0"/>
                        <a:ea typeface="楷体_GB2312" pitchFamily="49"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hangingPunct="1">
                        <a:buNone/>
                      </a:pPr>
                      <a:r>
                        <a:rPr lang="zh-CN" altLang="en-US" sz="2400" b="1">
                          <a:solidFill>
                            <a:srgbClr val="420000"/>
                          </a:solidFill>
                          <a:effectLst>
                            <a:outerShdw blurRad="38100" dist="38100" dir="2700000">
                              <a:srgbClr val="C0C0C0"/>
                            </a:outerShdw>
                          </a:effectLst>
                          <a:latin typeface="楷体_GB2312" pitchFamily="49" charset="-122"/>
                          <a:ea typeface="楷体_GB2312" pitchFamily="49" charset="-122"/>
                        </a:rPr>
                        <a:t>1</a:t>
                      </a:r>
                      <a:endParaRPr lang="zh-CN" altLang="en-US" sz="2400" b="1">
                        <a:solidFill>
                          <a:srgbClr val="420000"/>
                        </a:solidFill>
                        <a:effectLst>
                          <a:outerShdw blurRad="38100" dist="38100" dir="2700000">
                            <a:srgbClr val="C0C0C0"/>
                          </a:outerShdw>
                        </a:effectLst>
                        <a:latin typeface="楷体_GB2312" pitchFamily="49" charset="-122"/>
                        <a:ea typeface="楷体_GB2312" pitchFamily="49"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88950">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hangingPunct="1">
                        <a:buNone/>
                      </a:pPr>
                      <a:r>
                        <a:rPr lang="zh-CN" altLang="en-US" sz="2400" b="1">
                          <a:solidFill>
                            <a:srgbClr val="420000"/>
                          </a:solidFill>
                          <a:effectLst>
                            <a:outerShdw blurRad="38100" dist="38100" dir="2700000">
                              <a:srgbClr val="C0C0C0"/>
                            </a:outerShdw>
                          </a:effectLst>
                          <a:latin typeface="楷体_GB2312" pitchFamily="49" charset="-122"/>
                          <a:ea typeface="楷体_GB2312" pitchFamily="49" charset="-122"/>
                        </a:rPr>
                        <a:t>第一单元</a:t>
                      </a:r>
                      <a:endParaRPr lang="zh-CN" altLang="en-US" sz="2400" b="1">
                        <a:solidFill>
                          <a:srgbClr val="420000"/>
                        </a:solidFill>
                        <a:effectLst>
                          <a:outerShdw blurRad="38100" dist="38100" dir="2700000">
                            <a:srgbClr val="C0C0C0"/>
                          </a:outerShdw>
                        </a:effectLst>
                        <a:latin typeface="楷体_GB2312" pitchFamily="49" charset="-122"/>
                        <a:ea typeface="楷体_GB2312" pitchFamily="49"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hangingPunct="1">
                        <a:buNone/>
                      </a:pPr>
                      <a:r>
                        <a:rPr lang="zh-CN" altLang="en-US" sz="2400" b="1">
                          <a:solidFill>
                            <a:srgbClr val="420000"/>
                          </a:solidFill>
                          <a:latin typeface="Times New Roman" panose="02020503050405090304" pitchFamily="18" charset="0"/>
                          <a:ea typeface="楷体_GB2312" pitchFamily="49" charset="-122"/>
                        </a:rPr>
                        <a:t>透视经济现象</a:t>
                      </a:r>
                      <a:endParaRPr lang="zh-CN" altLang="en-US" sz="2400" b="1">
                        <a:solidFill>
                          <a:srgbClr val="420000"/>
                        </a:solidFill>
                        <a:latin typeface="Times New Roman" panose="02020503050405090304" pitchFamily="18" charset="0"/>
                        <a:ea typeface="楷体_GB2312" pitchFamily="49"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hangingPunct="1">
                        <a:buNone/>
                      </a:pPr>
                      <a:r>
                        <a:rPr lang="en-US" altLang="zh-CN" sz="2400" b="1">
                          <a:solidFill>
                            <a:srgbClr val="420000"/>
                          </a:solidFill>
                          <a:effectLst>
                            <a:outerShdw blurRad="38100" dist="38100" dir="2700000">
                              <a:srgbClr val="C0C0C0"/>
                            </a:outerShdw>
                          </a:effectLst>
                          <a:latin typeface="楷体_GB2312" pitchFamily="49" charset="-122"/>
                          <a:ea typeface="楷体_GB2312" pitchFamily="49" charset="-122"/>
                        </a:rPr>
                        <a:t>6</a:t>
                      </a:r>
                      <a:endParaRPr lang="en-US" altLang="zh-CN" sz="2400" b="1">
                        <a:solidFill>
                          <a:srgbClr val="420000"/>
                        </a:solidFill>
                        <a:effectLst>
                          <a:outerShdw blurRad="38100" dist="38100" dir="2700000">
                            <a:srgbClr val="C0C0C0"/>
                          </a:outerShdw>
                        </a:effectLst>
                        <a:latin typeface="楷体_GB2312" pitchFamily="49" charset="-122"/>
                        <a:ea typeface="楷体_GB2312" pitchFamily="49"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641350">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hangingPunct="1">
                        <a:buNone/>
                      </a:pPr>
                      <a:r>
                        <a:rPr lang="zh-CN" altLang="en-US" sz="2400" b="1">
                          <a:solidFill>
                            <a:srgbClr val="420000"/>
                          </a:solidFill>
                          <a:effectLst>
                            <a:outerShdw blurRad="38100" dist="38100" dir="2700000">
                              <a:srgbClr val="C0C0C0"/>
                            </a:outerShdw>
                          </a:effectLst>
                          <a:latin typeface="楷体_GB2312" pitchFamily="49" charset="-122"/>
                          <a:ea typeface="楷体_GB2312" pitchFamily="49" charset="-122"/>
                        </a:rPr>
                        <a:t>第二单元</a:t>
                      </a:r>
                      <a:endParaRPr lang="zh-CN" altLang="en-US" sz="2400" b="1">
                        <a:solidFill>
                          <a:srgbClr val="420000"/>
                        </a:solidFill>
                        <a:effectLst>
                          <a:outerShdw blurRad="38100" dist="38100" dir="2700000">
                            <a:srgbClr val="C0C0C0"/>
                          </a:outerShdw>
                        </a:effectLst>
                        <a:latin typeface="楷体_GB2312" pitchFamily="49" charset="-122"/>
                        <a:ea typeface="楷体_GB2312" pitchFamily="49"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hangingPunct="1">
                        <a:lnSpc>
                          <a:spcPct val="150000"/>
                        </a:lnSpc>
                        <a:buNone/>
                      </a:pPr>
                      <a:r>
                        <a:rPr lang="zh-CN" altLang="en-US" sz="2400" b="1">
                          <a:solidFill>
                            <a:srgbClr val="420000"/>
                          </a:solidFill>
                          <a:latin typeface="Times New Roman" panose="02020503050405090304" pitchFamily="18" charset="0"/>
                          <a:ea typeface="楷体_GB2312" pitchFamily="49" charset="-122"/>
                        </a:rPr>
                        <a:t>投身经济建设</a:t>
                      </a:r>
                      <a:endParaRPr lang="zh-CN" altLang="en-US" sz="2400" b="1">
                        <a:solidFill>
                          <a:srgbClr val="420000"/>
                        </a:solidFill>
                        <a:latin typeface="Times New Roman" panose="02020503050405090304" pitchFamily="18" charset="0"/>
                        <a:ea typeface="楷体_GB2312" pitchFamily="49"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hangingPunct="1">
                        <a:buNone/>
                      </a:pPr>
                      <a:r>
                        <a:rPr lang="en-US" altLang="zh-CN" sz="2400" b="1">
                          <a:solidFill>
                            <a:srgbClr val="420000"/>
                          </a:solidFill>
                          <a:effectLst>
                            <a:outerShdw blurRad="38100" dist="38100" dir="2700000">
                              <a:srgbClr val="C0C0C0"/>
                            </a:outerShdw>
                          </a:effectLst>
                          <a:latin typeface="楷体_GB2312" pitchFamily="49" charset="-122"/>
                          <a:ea typeface="楷体_GB2312" pitchFamily="49" charset="-122"/>
                        </a:rPr>
                        <a:t>4</a:t>
                      </a:r>
                      <a:endParaRPr lang="en-US" altLang="zh-CN" sz="2400" b="1">
                        <a:solidFill>
                          <a:srgbClr val="420000"/>
                        </a:solidFill>
                        <a:effectLst>
                          <a:outerShdw blurRad="38100" dist="38100" dir="2700000">
                            <a:srgbClr val="C0C0C0"/>
                          </a:outerShdw>
                        </a:effectLst>
                        <a:latin typeface="楷体_GB2312" pitchFamily="49" charset="-122"/>
                        <a:ea typeface="楷体_GB2312" pitchFamily="49"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92125">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hangingPunct="1">
                        <a:buNone/>
                      </a:pPr>
                      <a:r>
                        <a:rPr lang="zh-CN" altLang="en-US" sz="2400" b="1">
                          <a:solidFill>
                            <a:srgbClr val="420000"/>
                          </a:solidFill>
                          <a:effectLst>
                            <a:outerShdw blurRad="38100" dist="38100" dir="2700000">
                              <a:srgbClr val="C0C0C0"/>
                            </a:outerShdw>
                          </a:effectLst>
                          <a:latin typeface="楷体_GB2312" pitchFamily="49" charset="-122"/>
                          <a:ea typeface="楷体_GB2312" pitchFamily="49" charset="-122"/>
                        </a:rPr>
                        <a:t>第三单元</a:t>
                      </a:r>
                      <a:endParaRPr lang="zh-CN" altLang="en-US" sz="2400" b="1">
                        <a:solidFill>
                          <a:srgbClr val="420000"/>
                        </a:solidFill>
                        <a:effectLst>
                          <a:outerShdw blurRad="38100" dist="38100" dir="2700000">
                            <a:srgbClr val="C0C0C0"/>
                          </a:outerShdw>
                        </a:effectLst>
                        <a:latin typeface="楷体_GB2312" pitchFamily="49" charset="-122"/>
                        <a:ea typeface="楷体_GB2312" pitchFamily="49"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hangingPunct="1">
                        <a:buNone/>
                      </a:pPr>
                      <a:r>
                        <a:rPr lang="zh-CN" altLang="en-US" sz="2400" b="1">
                          <a:solidFill>
                            <a:srgbClr val="420000"/>
                          </a:solidFill>
                          <a:latin typeface="Times New Roman" panose="02020503050405090304" pitchFamily="18" charset="0"/>
                          <a:ea typeface="楷体_GB2312" pitchFamily="49" charset="-122"/>
                        </a:rPr>
                        <a:t>拥护社会主义政治制度</a:t>
                      </a:r>
                      <a:endParaRPr lang="zh-CN" altLang="en-US" sz="2400" b="1">
                        <a:solidFill>
                          <a:srgbClr val="420000"/>
                        </a:solidFill>
                        <a:latin typeface="Times New Roman" panose="02020503050405090304" pitchFamily="18" charset="0"/>
                        <a:ea typeface="楷体_GB2312" pitchFamily="49"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hangingPunct="1">
                        <a:buNone/>
                      </a:pPr>
                      <a:r>
                        <a:rPr lang="en-US" altLang="zh-CN" sz="2400" b="1">
                          <a:solidFill>
                            <a:srgbClr val="420000"/>
                          </a:solidFill>
                          <a:effectLst>
                            <a:outerShdw blurRad="38100" dist="38100" dir="2700000">
                              <a:srgbClr val="C0C0C0"/>
                            </a:outerShdw>
                          </a:effectLst>
                          <a:latin typeface="楷体_GB2312" pitchFamily="49" charset="-122"/>
                          <a:ea typeface="楷体_GB2312" pitchFamily="49" charset="-122"/>
                        </a:rPr>
                        <a:t>6</a:t>
                      </a:r>
                      <a:endParaRPr lang="en-US" altLang="zh-CN" sz="2400" b="1">
                        <a:solidFill>
                          <a:srgbClr val="420000"/>
                        </a:solidFill>
                        <a:effectLst>
                          <a:outerShdw blurRad="38100" dist="38100" dir="2700000">
                            <a:srgbClr val="C0C0C0"/>
                          </a:outerShdw>
                        </a:effectLst>
                        <a:latin typeface="楷体_GB2312" pitchFamily="49" charset="-122"/>
                        <a:ea typeface="楷体_GB2312" pitchFamily="49"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641350">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hangingPunct="1">
                        <a:buNone/>
                      </a:pPr>
                      <a:r>
                        <a:rPr lang="zh-CN" altLang="en-US" sz="2400" b="1">
                          <a:solidFill>
                            <a:srgbClr val="420000"/>
                          </a:solidFill>
                          <a:effectLst>
                            <a:outerShdw blurRad="38100" dist="38100" dir="2700000">
                              <a:srgbClr val="C0C0C0"/>
                            </a:outerShdw>
                          </a:effectLst>
                          <a:latin typeface="楷体_GB2312" pitchFamily="49" charset="-122"/>
                          <a:ea typeface="楷体_GB2312" pitchFamily="49" charset="-122"/>
                        </a:rPr>
                        <a:t>第四单元</a:t>
                      </a:r>
                      <a:endParaRPr lang="zh-CN" altLang="en-US" sz="2400" b="1">
                        <a:solidFill>
                          <a:srgbClr val="420000"/>
                        </a:solidFill>
                        <a:effectLst>
                          <a:outerShdw blurRad="38100" dist="38100" dir="2700000">
                            <a:srgbClr val="C0C0C0"/>
                          </a:outerShdw>
                        </a:effectLst>
                        <a:latin typeface="楷体_GB2312" pitchFamily="49" charset="-122"/>
                        <a:ea typeface="楷体_GB2312" pitchFamily="49"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hangingPunct="1">
                        <a:lnSpc>
                          <a:spcPct val="150000"/>
                        </a:lnSpc>
                        <a:buNone/>
                      </a:pPr>
                      <a:r>
                        <a:rPr lang="zh-CN" altLang="en-US" sz="2400" b="1">
                          <a:solidFill>
                            <a:srgbClr val="420000"/>
                          </a:solidFill>
                          <a:latin typeface="Times New Roman" panose="02020503050405090304" pitchFamily="18" charset="0"/>
                          <a:ea typeface="楷体_GB2312" pitchFamily="49" charset="-122"/>
                        </a:rPr>
                        <a:t>参与政治生活</a:t>
                      </a:r>
                      <a:endParaRPr lang="zh-CN" altLang="en-US" sz="2400" b="1">
                        <a:solidFill>
                          <a:srgbClr val="420000"/>
                        </a:solidFill>
                        <a:latin typeface="Times New Roman" panose="02020503050405090304" pitchFamily="18" charset="0"/>
                        <a:ea typeface="楷体_GB2312" pitchFamily="49"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hangingPunct="1">
                        <a:buNone/>
                      </a:pPr>
                      <a:r>
                        <a:rPr lang="en-US" altLang="zh-CN" sz="2400" b="1">
                          <a:solidFill>
                            <a:srgbClr val="420000"/>
                          </a:solidFill>
                          <a:effectLst>
                            <a:outerShdw blurRad="38100" dist="38100" dir="2700000">
                              <a:srgbClr val="C0C0C0"/>
                            </a:outerShdw>
                          </a:effectLst>
                          <a:latin typeface="楷体_GB2312" pitchFamily="49" charset="-122"/>
                          <a:ea typeface="楷体_GB2312" pitchFamily="49" charset="-122"/>
                        </a:rPr>
                        <a:t>4</a:t>
                      </a:r>
                      <a:endParaRPr lang="en-US" altLang="zh-CN" sz="2400" b="1">
                        <a:solidFill>
                          <a:srgbClr val="420000"/>
                        </a:solidFill>
                        <a:effectLst>
                          <a:outerShdw blurRad="38100" dist="38100" dir="2700000">
                            <a:srgbClr val="C0C0C0"/>
                          </a:outerShdw>
                        </a:effectLst>
                        <a:latin typeface="楷体_GB2312" pitchFamily="49" charset="-122"/>
                        <a:ea typeface="楷体_GB2312" pitchFamily="49"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57200">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hangingPunct="1">
                        <a:buNone/>
                      </a:pPr>
                      <a:r>
                        <a:rPr lang="zh-CN" altLang="en-US" sz="2400" b="1">
                          <a:solidFill>
                            <a:srgbClr val="420000"/>
                          </a:solidFill>
                          <a:effectLst>
                            <a:outerShdw blurRad="38100" dist="38100" dir="2700000">
                              <a:srgbClr val="C0C0C0"/>
                            </a:outerShdw>
                          </a:effectLst>
                          <a:latin typeface="楷体_GB2312" pitchFamily="49" charset="-122"/>
                          <a:ea typeface="楷体_GB2312" pitchFamily="49" charset="-122"/>
                        </a:rPr>
                        <a:t>第五单元</a:t>
                      </a:r>
                      <a:endParaRPr lang="zh-CN" altLang="en-US" sz="2400" b="1">
                        <a:solidFill>
                          <a:srgbClr val="420000"/>
                        </a:solidFill>
                        <a:effectLst>
                          <a:outerShdw blurRad="38100" dist="38100" dir="2700000">
                            <a:srgbClr val="C0C0C0"/>
                          </a:outerShdw>
                        </a:effectLst>
                        <a:latin typeface="楷体_GB2312" pitchFamily="49" charset="-122"/>
                        <a:ea typeface="楷体_GB2312" pitchFamily="49"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hangingPunct="1">
                        <a:buNone/>
                      </a:pPr>
                      <a:r>
                        <a:rPr lang="zh-CN" altLang="en-US" sz="2400" b="1">
                          <a:solidFill>
                            <a:srgbClr val="420000"/>
                          </a:solidFill>
                          <a:latin typeface="Times New Roman" panose="02020503050405090304" pitchFamily="18" charset="0"/>
                          <a:ea typeface="楷体_GB2312" pitchFamily="49" charset="-122"/>
                        </a:rPr>
                        <a:t>共建社会主义和谐社会</a:t>
                      </a:r>
                      <a:endParaRPr lang="zh-CN" altLang="en-US" sz="2400" b="1">
                        <a:solidFill>
                          <a:srgbClr val="420000"/>
                        </a:solidFill>
                        <a:latin typeface="Times New Roman" panose="02020503050405090304" pitchFamily="18" charset="0"/>
                        <a:ea typeface="楷体_GB2312" pitchFamily="49"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hangingPunct="1">
                        <a:buNone/>
                      </a:pPr>
                      <a:r>
                        <a:rPr lang="en-US" altLang="zh-CN" sz="2400" b="1">
                          <a:solidFill>
                            <a:srgbClr val="420000"/>
                          </a:solidFill>
                          <a:effectLst>
                            <a:outerShdw blurRad="38100" dist="38100" dir="2700000">
                              <a:srgbClr val="C0C0C0"/>
                            </a:outerShdw>
                          </a:effectLst>
                          <a:latin typeface="楷体_GB2312" pitchFamily="49" charset="-122"/>
                          <a:ea typeface="楷体_GB2312" pitchFamily="49" charset="-122"/>
                        </a:rPr>
                        <a:t>6</a:t>
                      </a:r>
                      <a:endParaRPr lang="en-US" altLang="zh-CN" sz="2400" b="1">
                        <a:solidFill>
                          <a:srgbClr val="420000"/>
                        </a:solidFill>
                        <a:effectLst>
                          <a:outerShdw blurRad="38100" dist="38100" dir="2700000">
                            <a:srgbClr val="C0C0C0"/>
                          </a:outerShdw>
                        </a:effectLst>
                        <a:latin typeface="楷体_GB2312" pitchFamily="49" charset="-122"/>
                        <a:ea typeface="楷体_GB2312" pitchFamily="49"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57200">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hangingPunct="1">
                        <a:buNone/>
                      </a:pPr>
                      <a:endParaRPr lang="zh-CN" altLang="en-US" sz="2400" b="1">
                        <a:solidFill>
                          <a:srgbClr val="420000"/>
                        </a:solidFill>
                        <a:effectLst>
                          <a:outerShdw blurRad="38100" dist="38100" dir="2700000">
                            <a:srgbClr val="C0C0C0"/>
                          </a:outerShdw>
                        </a:effectLst>
                        <a:latin typeface="楷体_GB2312" pitchFamily="49" charset="-122"/>
                        <a:ea typeface="楷体_GB2312" pitchFamily="49"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hangingPunct="1">
                        <a:spcBef>
                          <a:spcPct val="20000"/>
                        </a:spcBef>
                        <a:buNone/>
                      </a:pPr>
                      <a:r>
                        <a:rPr lang="zh-CN" altLang="en-US" sz="2400" b="1">
                          <a:solidFill>
                            <a:srgbClr val="420000"/>
                          </a:solidFill>
                          <a:effectLst>
                            <a:outerShdw blurRad="38100" dist="38100" dir="2700000">
                              <a:srgbClr val="C0C0C0"/>
                            </a:outerShdw>
                          </a:effectLst>
                          <a:latin typeface="楷体_GB2312" pitchFamily="49" charset="-122"/>
                          <a:ea typeface="楷体_GB2312" pitchFamily="49" charset="-122"/>
                        </a:rPr>
                        <a:t>复习考核</a:t>
                      </a:r>
                      <a:endParaRPr lang="zh-CN" altLang="en-US" sz="2400" b="1">
                        <a:solidFill>
                          <a:srgbClr val="420000"/>
                        </a:solidFill>
                        <a:effectLst>
                          <a:outerShdw blurRad="38100" dist="38100" dir="2700000">
                            <a:srgbClr val="C0C0C0"/>
                          </a:outerShdw>
                        </a:effectLst>
                        <a:latin typeface="楷体_GB2312" pitchFamily="49" charset="-122"/>
                        <a:ea typeface="楷体_GB2312" pitchFamily="49"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hangingPunct="1">
                        <a:buNone/>
                      </a:pPr>
                      <a:r>
                        <a:rPr lang="zh-CN" altLang="en-US" sz="2400" b="1">
                          <a:solidFill>
                            <a:srgbClr val="420000"/>
                          </a:solidFill>
                          <a:effectLst>
                            <a:outerShdw blurRad="38100" dist="38100" dir="2700000">
                              <a:srgbClr val="C0C0C0"/>
                            </a:outerShdw>
                          </a:effectLst>
                          <a:latin typeface="楷体_GB2312" pitchFamily="49" charset="-122"/>
                          <a:ea typeface="楷体_GB2312" pitchFamily="49" charset="-122"/>
                        </a:rPr>
                        <a:t>1</a:t>
                      </a:r>
                      <a:endParaRPr lang="zh-CN" altLang="en-US" sz="2400" b="1">
                        <a:solidFill>
                          <a:srgbClr val="420000"/>
                        </a:solidFill>
                        <a:effectLst>
                          <a:outerShdw blurRad="38100" dist="38100" dir="2700000">
                            <a:srgbClr val="C0C0C0"/>
                          </a:outerShdw>
                        </a:effectLst>
                        <a:latin typeface="楷体_GB2312" pitchFamily="49" charset="-122"/>
                        <a:ea typeface="楷体_GB2312" pitchFamily="49"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457200">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hangingPunct="1">
                        <a:buNone/>
                      </a:pPr>
                      <a:r>
                        <a:rPr lang="zh-CN" altLang="en-US" sz="2400" b="1">
                          <a:solidFill>
                            <a:srgbClr val="420000"/>
                          </a:solidFill>
                          <a:effectLst>
                            <a:outerShdw blurRad="38100" dist="38100" dir="2700000">
                              <a:srgbClr val="C0C0C0"/>
                            </a:outerShdw>
                          </a:effectLst>
                          <a:latin typeface="楷体_GB2312" pitchFamily="49" charset="-122"/>
                          <a:ea typeface="楷体_GB2312" pitchFamily="49" charset="-122"/>
                        </a:rPr>
                        <a:t>合 计</a:t>
                      </a:r>
                      <a:endParaRPr lang="zh-CN" altLang="en-US" sz="2400" b="1">
                        <a:solidFill>
                          <a:srgbClr val="420000"/>
                        </a:solidFill>
                        <a:effectLst>
                          <a:outerShdw blurRad="38100" dist="38100" dir="2700000">
                            <a:srgbClr val="C0C0C0"/>
                          </a:outerShdw>
                        </a:effectLst>
                        <a:latin typeface="楷体_GB2312" pitchFamily="49" charset="-122"/>
                        <a:ea typeface="楷体_GB2312" pitchFamily="49"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hangingPunct="1">
                        <a:spcBef>
                          <a:spcPct val="20000"/>
                        </a:spcBef>
                        <a:buNone/>
                      </a:pPr>
                      <a:endParaRPr lang="zh-CN" altLang="en-US" sz="2400" b="1">
                        <a:solidFill>
                          <a:srgbClr val="420000"/>
                        </a:solidFill>
                        <a:effectLst>
                          <a:outerShdw blurRad="38100" dist="38100" dir="2700000">
                            <a:srgbClr val="C0C0C0"/>
                          </a:outerShdw>
                        </a:effectLst>
                        <a:latin typeface="楷体_GB2312" pitchFamily="49" charset="-122"/>
                        <a:ea typeface="楷体_GB2312" pitchFamily="49"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hangingPunct="1">
                        <a:buNone/>
                      </a:pPr>
                      <a:r>
                        <a:rPr lang="en-US" altLang="zh-CN" sz="2400" b="1">
                          <a:solidFill>
                            <a:srgbClr val="420000"/>
                          </a:solidFill>
                          <a:effectLst>
                            <a:outerShdw blurRad="38100" dist="38100" dir="2700000">
                              <a:srgbClr val="C0C0C0"/>
                            </a:outerShdw>
                          </a:effectLst>
                          <a:latin typeface="楷体_GB2312" pitchFamily="49" charset="-122"/>
                          <a:ea typeface="楷体_GB2312" pitchFamily="49" charset="-122"/>
                        </a:rPr>
                        <a:t>28</a:t>
                      </a:r>
                      <a:endParaRPr lang="en-US" altLang="zh-CN" sz="2400" b="1">
                        <a:solidFill>
                          <a:srgbClr val="420000"/>
                        </a:solidFill>
                        <a:effectLst>
                          <a:outerShdw blurRad="38100" dist="38100" dir="2700000">
                            <a:srgbClr val="C0C0C0"/>
                          </a:outerShdw>
                        </a:effectLst>
                        <a:latin typeface="楷体_GB2312" pitchFamily="49" charset="-122"/>
                        <a:ea typeface="楷体_GB2312" pitchFamily="49" charset="-122"/>
                      </a:endParaRPr>
                    </a:p>
                  </a:txBody>
                  <a:tcPr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295275" y="2253933"/>
            <a:ext cx="8229600" cy="1143000"/>
          </a:xfrm>
        </p:spPr>
        <p:txBody>
          <a:bodyPr/>
          <a:p>
            <a:r>
              <a:rPr lang="zh-CN" altLang="en-US" sz="5400" b="1"/>
              <a:t>前    言</a:t>
            </a:r>
            <a:endParaRPr lang="zh-CN" altLang="en-US" sz="5400" b="1"/>
          </a:p>
        </p:txBody>
      </p:sp>
    </p:spTree>
    <p:custDataLst>
      <p:tags r:id="rId1"/>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24577" name="图示 3"/>
          <p:cNvPicPr/>
          <p:nvPr/>
        </p:nvPicPr>
        <p:blipFill>
          <a:blip r:embed="rId1"/>
          <a:stretch>
            <a:fillRect/>
          </a:stretch>
        </p:blipFill>
        <p:spPr>
          <a:xfrm>
            <a:off x="833438" y="1762125"/>
            <a:ext cx="3598862" cy="4591050"/>
          </a:xfrm>
          <a:prstGeom prst="rect">
            <a:avLst/>
          </a:prstGeom>
          <a:noFill/>
          <a:ln w="9525">
            <a:noFill/>
          </a:ln>
        </p:spPr>
      </p:pic>
      <p:sp>
        <p:nvSpPr>
          <p:cNvPr id="24578" name="圆角矩形 10"/>
          <p:cNvSpPr/>
          <p:nvPr/>
        </p:nvSpPr>
        <p:spPr>
          <a:xfrm>
            <a:off x="3203575" y="2349500"/>
            <a:ext cx="3535363" cy="428625"/>
          </a:xfrm>
          <a:prstGeom prst="roundRect">
            <a:avLst>
              <a:gd name="adj" fmla="val 16667"/>
            </a:avLst>
          </a:prstGeom>
          <a:solidFill>
            <a:srgbClr val="9C8A20"/>
          </a:solidFill>
          <a:ln w="25400" cap="flat" cmpd="sng">
            <a:solidFill>
              <a:srgbClr val="695F0C"/>
            </a:solidFill>
            <a:prstDash val="solid"/>
            <a:round/>
            <a:headEnd type="none" w="med" len="med"/>
            <a:tailEnd type="none" w="med" len="med"/>
          </a:ln>
        </p:spPr>
        <p:txBody>
          <a:bodyPr anchor="ctr"/>
          <a:p>
            <a:pPr indent="0" algn="ctr"/>
            <a:r>
              <a:rPr lang="zh-CN" altLang="en-US" sz="2800" b="1">
                <a:solidFill>
                  <a:srgbClr val="FFFFFF"/>
                </a:solidFill>
                <a:latin typeface="Franklin Gothic Book" pitchFamily="34" charset="0"/>
                <a:ea typeface="黑体" pitchFamily="49" charset="-122"/>
              </a:rPr>
              <a:t>消费有度，理财有道</a:t>
            </a:r>
            <a:endParaRPr lang="zh-CN" altLang="en-US" sz="2800" b="1">
              <a:solidFill>
                <a:srgbClr val="FFFFFF"/>
              </a:solidFill>
              <a:latin typeface="Franklin Gothic Book" pitchFamily="34" charset="0"/>
              <a:ea typeface="黑体" pitchFamily="49" charset="-122"/>
            </a:endParaRPr>
          </a:p>
        </p:txBody>
      </p:sp>
      <p:sp>
        <p:nvSpPr>
          <p:cNvPr id="24579" name="圆角矩形 12"/>
          <p:cNvSpPr/>
          <p:nvPr/>
        </p:nvSpPr>
        <p:spPr>
          <a:xfrm>
            <a:off x="3203575" y="3135313"/>
            <a:ext cx="3536950" cy="428625"/>
          </a:xfrm>
          <a:prstGeom prst="roundRect">
            <a:avLst>
              <a:gd name="adj" fmla="val 16667"/>
            </a:avLst>
          </a:prstGeom>
          <a:solidFill>
            <a:srgbClr val="9C8A20"/>
          </a:solidFill>
          <a:ln w="25400" cap="flat" cmpd="sng">
            <a:solidFill>
              <a:srgbClr val="695F0C"/>
            </a:solidFill>
            <a:prstDash val="solid"/>
            <a:round/>
            <a:headEnd type="none" w="med" len="med"/>
            <a:tailEnd type="none" w="med" len="med"/>
          </a:ln>
        </p:spPr>
        <p:txBody>
          <a:bodyPr anchor="ctr"/>
          <a:p>
            <a:pPr indent="0" algn="ctr"/>
            <a:r>
              <a:rPr lang="zh-CN" altLang="en-US" sz="2800" b="1">
                <a:solidFill>
                  <a:srgbClr val="FFFFFF"/>
                </a:solidFill>
                <a:latin typeface="Franklin Gothic Book" pitchFamily="34" charset="0"/>
                <a:ea typeface="黑体" pitchFamily="49" charset="-122"/>
              </a:rPr>
              <a:t>自主创业，选择成功</a:t>
            </a:r>
            <a:endParaRPr lang="zh-CN" altLang="en-US" sz="2800" b="1">
              <a:solidFill>
                <a:srgbClr val="FFFFFF"/>
              </a:solidFill>
              <a:latin typeface="Franklin Gothic Book" pitchFamily="34" charset="0"/>
              <a:ea typeface="黑体" pitchFamily="49" charset="-122"/>
            </a:endParaRPr>
          </a:p>
        </p:txBody>
      </p:sp>
      <p:sp>
        <p:nvSpPr>
          <p:cNvPr id="24580" name="圆角矩形 13"/>
          <p:cNvSpPr/>
          <p:nvPr/>
        </p:nvSpPr>
        <p:spPr>
          <a:xfrm>
            <a:off x="3203575" y="4064000"/>
            <a:ext cx="3535363" cy="428625"/>
          </a:xfrm>
          <a:prstGeom prst="roundRect">
            <a:avLst>
              <a:gd name="adj" fmla="val 16667"/>
            </a:avLst>
          </a:prstGeom>
          <a:solidFill>
            <a:srgbClr val="9C8A20"/>
          </a:solidFill>
          <a:ln w="25400" cap="flat" cmpd="sng">
            <a:solidFill>
              <a:srgbClr val="695F0C"/>
            </a:solidFill>
            <a:prstDash val="solid"/>
            <a:round/>
            <a:headEnd type="none" w="med" len="med"/>
            <a:tailEnd type="none" w="med" len="med"/>
          </a:ln>
        </p:spPr>
        <p:txBody>
          <a:bodyPr anchor="ctr"/>
          <a:p>
            <a:pPr indent="0" algn="ctr"/>
            <a:r>
              <a:rPr lang="zh-CN" altLang="en-US" sz="2800" b="1">
                <a:solidFill>
                  <a:srgbClr val="FFFFFF"/>
                </a:solidFill>
                <a:latin typeface="Franklin Gothic Book" pitchFamily="34" charset="0"/>
                <a:ea typeface="黑体" pitchFamily="49" charset="-122"/>
              </a:rPr>
              <a:t>假如我是人大会代表</a:t>
            </a:r>
            <a:endParaRPr lang="zh-CN" altLang="en-US" sz="2800" b="1">
              <a:solidFill>
                <a:srgbClr val="FFFFFF"/>
              </a:solidFill>
              <a:latin typeface="Franklin Gothic Book" pitchFamily="34" charset="0"/>
              <a:ea typeface="黑体" pitchFamily="49" charset="-122"/>
            </a:endParaRPr>
          </a:p>
        </p:txBody>
      </p:sp>
      <p:sp>
        <p:nvSpPr>
          <p:cNvPr id="24581" name="圆角矩形 14"/>
          <p:cNvSpPr/>
          <p:nvPr/>
        </p:nvSpPr>
        <p:spPr>
          <a:xfrm>
            <a:off x="3203575" y="4921250"/>
            <a:ext cx="3536950" cy="428625"/>
          </a:xfrm>
          <a:prstGeom prst="roundRect">
            <a:avLst>
              <a:gd name="adj" fmla="val 16667"/>
            </a:avLst>
          </a:prstGeom>
          <a:solidFill>
            <a:srgbClr val="9C8A20"/>
          </a:solidFill>
          <a:ln w="25400" cap="flat" cmpd="sng">
            <a:solidFill>
              <a:srgbClr val="695F0C"/>
            </a:solidFill>
            <a:prstDash val="solid"/>
            <a:round/>
            <a:headEnd type="none" w="med" len="med"/>
            <a:tailEnd type="none" w="med" len="med"/>
          </a:ln>
        </p:spPr>
        <p:txBody>
          <a:bodyPr anchor="ctr"/>
          <a:p>
            <a:pPr indent="0" algn="ctr"/>
            <a:r>
              <a:rPr lang="zh-CN" altLang="en-US" sz="2800" b="1">
                <a:solidFill>
                  <a:srgbClr val="FFFFFF"/>
                </a:solidFill>
                <a:latin typeface="Franklin Gothic Book" pitchFamily="34" charset="0"/>
                <a:ea typeface="黑体" pitchFamily="49" charset="-122"/>
              </a:rPr>
              <a:t>职教发展我参与</a:t>
            </a:r>
            <a:endParaRPr lang="zh-CN" altLang="en-US" sz="2800" b="1">
              <a:solidFill>
                <a:srgbClr val="FFFFFF"/>
              </a:solidFill>
              <a:latin typeface="Franklin Gothic Book" pitchFamily="34" charset="0"/>
              <a:ea typeface="黑体" pitchFamily="49" charset="-122"/>
            </a:endParaRPr>
          </a:p>
        </p:txBody>
      </p:sp>
      <p:sp>
        <p:nvSpPr>
          <p:cNvPr id="24582" name="圆角矩形 15"/>
          <p:cNvSpPr/>
          <p:nvPr/>
        </p:nvSpPr>
        <p:spPr>
          <a:xfrm>
            <a:off x="3203575" y="5778500"/>
            <a:ext cx="3536950" cy="428625"/>
          </a:xfrm>
          <a:prstGeom prst="roundRect">
            <a:avLst>
              <a:gd name="adj" fmla="val 16667"/>
            </a:avLst>
          </a:prstGeom>
          <a:solidFill>
            <a:srgbClr val="9C8A20"/>
          </a:solidFill>
          <a:ln w="25400" cap="flat" cmpd="sng">
            <a:solidFill>
              <a:srgbClr val="695F0C"/>
            </a:solidFill>
            <a:prstDash val="solid"/>
            <a:round/>
            <a:headEnd type="none" w="med" len="med"/>
            <a:tailEnd type="none" w="med" len="med"/>
          </a:ln>
        </p:spPr>
        <p:txBody>
          <a:bodyPr anchor="ctr"/>
          <a:p>
            <a:pPr indent="0" algn="ctr"/>
            <a:r>
              <a:rPr lang="zh-CN" altLang="en-US" sz="2800" b="1">
                <a:solidFill>
                  <a:srgbClr val="FFFFFF"/>
                </a:solidFill>
                <a:latin typeface="Franklin Gothic Book" pitchFamily="34" charset="0"/>
                <a:ea typeface="黑体" pitchFamily="49" charset="-122"/>
              </a:rPr>
              <a:t>共筑美丽校园梦</a:t>
            </a:r>
            <a:endParaRPr lang="zh-CN" altLang="en-US" sz="2800" b="1">
              <a:solidFill>
                <a:srgbClr val="FFFFFF"/>
              </a:solidFill>
              <a:latin typeface="Franklin Gothic Book" pitchFamily="34" charset="0"/>
              <a:ea typeface="黑体" pitchFamily="49" charset="-122"/>
            </a:endParaRPr>
          </a:p>
        </p:txBody>
      </p:sp>
      <p:sp>
        <p:nvSpPr>
          <p:cNvPr id="10" name="圆角矩形 9"/>
          <p:cNvSpPr/>
          <p:nvPr/>
        </p:nvSpPr>
        <p:spPr>
          <a:xfrm>
            <a:off x="466725" y="476250"/>
            <a:ext cx="2949575" cy="735013"/>
          </a:xfrm>
          <a:prstGeom prst="roundRect">
            <a:avLst>
              <a:gd name="adj" fmla="val 50000"/>
            </a:avLst>
          </a:prstGeom>
          <a:solidFill>
            <a:srgbClr val="BA4E5D"/>
          </a:solidFill>
          <a:ln w="9525">
            <a:noFill/>
          </a:ln>
          <a:effectLst>
            <a:outerShdw dist="17961" dir="2699999" algn="ctr" rotWithShape="0">
              <a:schemeClr val="bg2"/>
            </a:outerShdw>
          </a:effectLst>
        </p:spPr>
        <p:txBody>
          <a:bodyPr>
            <a:spAutoFit/>
          </a:bodyPr>
          <a:p>
            <a:pPr marL="0" marR="0" indent="0" algn="ctr" defTabSz="914400" rtl="0" eaLnBrk="0" fontAlgn="base" latinLnBrk="0" hangingPunct="0">
              <a:lnSpc>
                <a:spcPct val="100000"/>
              </a:lnSpc>
              <a:spcBef>
                <a:spcPct val="0"/>
              </a:spcBef>
              <a:spcAft>
                <a:spcPct val="0"/>
              </a:spcAft>
              <a:buFont typeface="Arial" panose="020B0604020202090204" pitchFamily="34" charset="0"/>
              <a:buNone/>
            </a:pPr>
            <a:r>
              <a:rPr kumimoji="0" lang="zh-CN" altLang="en-US" sz="2800" b="1" i="0" u="none" strike="noStrike" kern="1200" cap="none" spc="0" normalizeH="0" baseline="0" noProof="1">
                <a:solidFill>
                  <a:srgbClr val="FFFF00"/>
                </a:solidFill>
                <a:effectLst>
                  <a:outerShdw blurRad="38100" dist="38100" dir="2700000">
                    <a:srgbClr val="000000"/>
                  </a:outerShdw>
                </a:effectLst>
                <a:latin typeface="Arial" panose="020B0604020202090204" pitchFamily="34" charset="0"/>
                <a:ea typeface="黑体" pitchFamily="49" charset="-122"/>
                <a:cs typeface="+mn-cs"/>
                <a:sym typeface="宋体" pitchFamily="2" charset="-122"/>
              </a:rPr>
              <a:t>单元活动课</a:t>
            </a:r>
            <a:endParaRPr kumimoji="0" lang="zh-CN" altLang="en-US" sz="2800" b="1" i="0" u="none" strike="noStrike" kern="1200" cap="none" spc="0" normalizeH="0" baseline="0" noProof="1">
              <a:solidFill>
                <a:srgbClr val="FFFF00"/>
              </a:solidFill>
              <a:effectLst>
                <a:outerShdw blurRad="38100" dist="38100" dir="2700000">
                  <a:srgbClr val="000000"/>
                </a:outerShdw>
              </a:effectLst>
              <a:latin typeface="Arial" panose="020B0604020202090204" pitchFamily="34" charset="0"/>
              <a:ea typeface="黑体" pitchFamily="49" charset="-122"/>
              <a:cs typeface="+mn-cs"/>
              <a:sym typeface="宋体" pitchFamily="2" charset="-122"/>
            </a:endParaRPr>
          </a:p>
        </p:txBody>
      </p:sp>
      <p:pic>
        <p:nvPicPr>
          <p:cNvPr id="24584" name="矩形 8"/>
          <p:cNvPicPr/>
          <p:nvPr/>
        </p:nvPicPr>
        <p:blipFill>
          <a:blip r:embed="rId2"/>
          <a:stretch>
            <a:fillRect/>
          </a:stretch>
        </p:blipFill>
        <p:spPr>
          <a:xfrm>
            <a:off x="6740525" y="3511550"/>
            <a:ext cx="2474913" cy="1409700"/>
          </a:xfrm>
          <a:prstGeom prst="rect">
            <a:avLst/>
          </a:prstGeom>
          <a:noFill/>
          <a:ln w="9525">
            <a:noFill/>
          </a:ln>
        </p:spPr>
      </p:pic>
      <p:pic>
        <p:nvPicPr>
          <p:cNvPr id="24585" name="矩形 9"/>
          <p:cNvPicPr/>
          <p:nvPr/>
        </p:nvPicPr>
        <p:blipFill>
          <a:blip r:embed="rId3"/>
          <a:stretch>
            <a:fillRect/>
          </a:stretch>
        </p:blipFill>
        <p:spPr>
          <a:xfrm>
            <a:off x="6643688" y="868363"/>
            <a:ext cx="2533650" cy="1568450"/>
          </a:xfrm>
          <a:prstGeom prst="rect">
            <a:avLst/>
          </a:prstGeom>
          <a:noFill/>
          <a:ln w="9525">
            <a:noFill/>
          </a:ln>
        </p:spPr>
      </p:pic>
      <p:pic>
        <p:nvPicPr>
          <p:cNvPr id="24586" name="矩形 7"/>
          <p:cNvPicPr/>
          <p:nvPr/>
        </p:nvPicPr>
        <p:blipFill>
          <a:blip r:embed="rId4"/>
          <a:stretch>
            <a:fillRect/>
          </a:stretch>
        </p:blipFill>
        <p:spPr>
          <a:xfrm>
            <a:off x="6672263" y="2214563"/>
            <a:ext cx="2533650" cy="1508125"/>
          </a:xfrm>
          <a:prstGeom prst="rect">
            <a:avLst/>
          </a:prstGeom>
          <a:noFill/>
          <a:ln w="9525">
            <a:noFill/>
          </a:ln>
        </p:spPr>
      </p:pic>
    </p:spTree>
    <p:custDataLst>
      <p:tags r:id="rId5"/>
    </p:custData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48129" name="表格 48128"/>
          <p:cNvGraphicFramePr/>
          <p:nvPr/>
        </p:nvGraphicFramePr>
        <p:xfrm>
          <a:off x="649288" y="908050"/>
          <a:ext cx="7845425" cy="5238750"/>
        </p:xfrm>
        <a:graphic>
          <a:graphicData uri="http://schemas.openxmlformats.org/drawingml/2006/table">
            <a:tbl>
              <a:tblPr/>
              <a:tblGrid>
                <a:gridCol w="1341438"/>
                <a:gridCol w="1320800"/>
                <a:gridCol w="1296987"/>
                <a:gridCol w="1295400"/>
                <a:gridCol w="1296988"/>
                <a:gridCol w="1293812"/>
              </a:tblGrid>
              <a:tr h="579438">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hangingPunct="1">
                        <a:buNone/>
                      </a:pPr>
                      <a:r>
                        <a:rPr lang="zh-CN" altLang="en-US" sz="1600" b="1">
                          <a:latin typeface="Times New Roman" panose="02020503050405090304" pitchFamily="18" charset="0"/>
                        </a:rPr>
                        <a:t>课程整合</a:t>
                      </a:r>
                      <a:endParaRPr lang="zh-CN" altLang="en-US" sz="1600" b="1">
                        <a:latin typeface="Times New Roman" panose="02020503050405090304" pitchFamily="18" charset="0"/>
                      </a:endParaRPr>
                    </a:p>
                  </a:txBody>
                  <a:tcPr marT="45708" marB="45708">
                    <a:lnL w="254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254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hangingPunct="1">
                        <a:buNone/>
                      </a:pPr>
                      <a:r>
                        <a:rPr lang="zh-CN" altLang="en-US" sz="1600" b="1">
                          <a:latin typeface="宋体" pitchFamily="2" charset="-122"/>
                        </a:rPr>
                        <a:t>透视经济</a:t>
                      </a:r>
                      <a:endParaRPr lang="zh-CN" altLang="en-US" sz="1600">
                        <a:latin typeface="宋体" pitchFamily="2" charset="-122"/>
                      </a:endParaRPr>
                    </a:p>
                    <a:p>
                      <a:pPr lvl="0" algn="ctr">
                        <a:buNone/>
                      </a:pPr>
                      <a:r>
                        <a:rPr lang="zh-CN" altLang="en-US" sz="1600" b="1">
                          <a:latin typeface="宋体" pitchFamily="2" charset="-122"/>
                        </a:rPr>
                        <a:t>现象</a:t>
                      </a:r>
                      <a:r>
                        <a:rPr lang="zh-CN" altLang="en-US" sz="1600">
                          <a:latin typeface="宋体" pitchFamily="2" charset="-122"/>
                        </a:rPr>
                        <a:t> </a:t>
                      </a:r>
                      <a:endParaRPr lang="zh-CN" altLang="en-US" sz="1600">
                        <a:latin typeface="宋体" pitchFamily="2" charset="-122"/>
                      </a:endParaRPr>
                    </a:p>
                  </a:txBody>
                  <a:tcPr marT="45708" marB="45708">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254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CFFFF"/>
                    </a:solid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hangingPunct="1">
                        <a:buNone/>
                      </a:pPr>
                      <a:r>
                        <a:rPr lang="zh-CN" altLang="en-US" sz="1600" b="1">
                          <a:latin typeface="Times New Roman" panose="02020503050405090304" pitchFamily="18" charset="0"/>
                        </a:rPr>
                        <a:t>投身经济</a:t>
                      </a:r>
                      <a:endParaRPr lang="zh-CN" altLang="en-US" sz="1600" b="1">
                        <a:latin typeface="Times New Roman" panose="02020503050405090304" pitchFamily="18" charset="0"/>
                      </a:endParaRPr>
                    </a:p>
                    <a:p>
                      <a:pPr lvl="0" algn="ctr" eaLnBrk="1" hangingPunct="1">
                        <a:buNone/>
                      </a:pPr>
                      <a:r>
                        <a:rPr lang="zh-CN" altLang="en-US" sz="1600" b="1">
                          <a:latin typeface="Times New Roman" panose="02020503050405090304" pitchFamily="18" charset="0"/>
                        </a:rPr>
                        <a:t>建设</a:t>
                      </a:r>
                      <a:endParaRPr lang="zh-CN" altLang="en-US" sz="1600" b="1">
                        <a:latin typeface="Times New Roman" panose="02020503050405090304" pitchFamily="18" charset="0"/>
                      </a:endParaRPr>
                    </a:p>
                  </a:txBody>
                  <a:tcPr marT="45708" marB="45708">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254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CFFFF"/>
                    </a:solid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hangingPunct="1">
                        <a:buNone/>
                      </a:pPr>
                      <a:r>
                        <a:rPr lang="zh-CN" altLang="en-US" sz="1600" b="1">
                          <a:latin typeface="Times New Roman" panose="02020503050405090304" pitchFamily="18" charset="0"/>
                        </a:rPr>
                        <a:t>拥护社会主义政治制度</a:t>
                      </a:r>
                      <a:endParaRPr lang="zh-CN" altLang="en-US" sz="1600" b="1">
                        <a:latin typeface="Times New Roman" panose="02020503050405090304" pitchFamily="18" charset="0"/>
                      </a:endParaRPr>
                    </a:p>
                  </a:txBody>
                  <a:tcPr marT="45708" marB="45708">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254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CFFFF"/>
                    </a:solid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hangingPunct="1">
                        <a:buNone/>
                      </a:pPr>
                      <a:r>
                        <a:rPr lang="zh-CN" altLang="en-US" sz="1600" b="1">
                          <a:latin typeface="Times New Roman" panose="02020503050405090304" pitchFamily="18" charset="0"/>
                        </a:rPr>
                        <a:t>参与</a:t>
                      </a:r>
                      <a:endParaRPr lang="zh-CN" altLang="en-US" sz="1600">
                        <a:latin typeface="Times New Roman" panose="02020503050405090304" pitchFamily="18" charset="0"/>
                      </a:endParaRPr>
                    </a:p>
                    <a:p>
                      <a:pPr lvl="0" algn="ctr">
                        <a:buNone/>
                      </a:pPr>
                      <a:r>
                        <a:rPr lang="zh-CN" altLang="en-US" sz="1600" b="1">
                          <a:latin typeface="Times New Roman" panose="02020503050405090304" pitchFamily="18" charset="0"/>
                        </a:rPr>
                        <a:t>政治生活</a:t>
                      </a:r>
                      <a:endParaRPr lang="zh-CN" altLang="en-US" sz="1600">
                        <a:latin typeface="Times New Roman" panose="02020503050405090304" pitchFamily="18" charset="0"/>
                      </a:endParaRPr>
                    </a:p>
                  </a:txBody>
                  <a:tcPr marT="45708" marB="45708">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254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CFFFF"/>
                    </a:solid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hangingPunct="1">
                        <a:buNone/>
                      </a:pPr>
                      <a:r>
                        <a:rPr lang="zh-CN" altLang="en-US" sz="1600" b="1">
                          <a:latin typeface="Times New Roman" panose="02020503050405090304" pitchFamily="18" charset="0"/>
                        </a:rPr>
                        <a:t>共建社会</a:t>
                      </a:r>
                      <a:endParaRPr lang="zh-CN" altLang="en-US" sz="1600" b="1">
                        <a:latin typeface="Times New Roman" panose="02020503050405090304" pitchFamily="18" charset="0"/>
                      </a:endParaRPr>
                    </a:p>
                    <a:p>
                      <a:pPr lvl="0" algn="ctr" eaLnBrk="1" hangingPunct="1">
                        <a:buNone/>
                      </a:pPr>
                      <a:r>
                        <a:rPr lang="zh-CN" altLang="en-US" sz="1600" b="1">
                          <a:latin typeface="Times New Roman" panose="02020503050405090304" pitchFamily="18" charset="0"/>
                        </a:rPr>
                        <a:t>主义和谐</a:t>
                      </a:r>
                      <a:endParaRPr lang="zh-CN" altLang="en-US" sz="1600" b="1">
                        <a:latin typeface="Times New Roman" panose="02020503050405090304" pitchFamily="18" charset="0"/>
                      </a:endParaRPr>
                    </a:p>
                  </a:txBody>
                  <a:tcPr marT="45708" marB="45708">
                    <a:lnL w="12700" cap="flat" cmpd="sng">
                      <a:solidFill>
                        <a:srgbClr val="000000"/>
                      </a:solidFill>
                      <a:prstDash val="solid"/>
                      <a:headEnd type="none" w="med" len="med"/>
                      <a:tailEnd type="none" w="med" len="med"/>
                    </a:lnL>
                    <a:lnR w="25400" cap="flat" cmpd="sng">
                      <a:solidFill>
                        <a:srgbClr val="000000"/>
                      </a:solidFill>
                      <a:prstDash val="solid"/>
                      <a:headEnd type="none" w="med" len="med"/>
                      <a:tailEnd type="none" w="med" len="med"/>
                    </a:lnR>
                    <a:lnT w="254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CCFFFF"/>
                    </a:solidFill>
                  </a:tcPr>
                </a:tc>
              </a:tr>
              <a:tr h="985837">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fontAlgn="ctr" hangingPunct="1">
                        <a:buNone/>
                      </a:pPr>
                      <a:endParaRPr lang="zh-CN" altLang="en-US" sz="1600" b="1">
                        <a:latin typeface="Times New Roman" panose="02020503050405090304" pitchFamily="18" charset="0"/>
                      </a:endParaRPr>
                    </a:p>
                    <a:p>
                      <a:pPr lvl="0" algn="ctr" eaLnBrk="1" fontAlgn="ctr" hangingPunct="1">
                        <a:buNone/>
                      </a:pPr>
                      <a:endParaRPr lang="zh-CN" altLang="en-US" sz="1600" b="1">
                        <a:latin typeface="Times New Roman" panose="02020503050405090304" pitchFamily="18" charset="0"/>
                      </a:endParaRPr>
                    </a:p>
                    <a:p>
                      <a:pPr lvl="0" algn="ctr" eaLnBrk="1" fontAlgn="ctr" hangingPunct="1">
                        <a:buNone/>
                      </a:pPr>
                      <a:r>
                        <a:rPr lang="zh-CN" altLang="en-US" sz="1600" b="1">
                          <a:latin typeface="Times New Roman" panose="02020503050405090304" pitchFamily="18" charset="0"/>
                        </a:rPr>
                        <a:t>学科主题</a:t>
                      </a:r>
                      <a:endParaRPr lang="zh-CN" altLang="en-US" sz="1600" b="1">
                        <a:latin typeface="Times New Roman" panose="02020503050405090304" pitchFamily="18" charset="0"/>
                      </a:endParaRPr>
                    </a:p>
                  </a:txBody>
                  <a:tcPr marT="45708" marB="45708">
                    <a:lnL w="254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CCFF"/>
                    </a:solid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hangingPunct="1">
                        <a:buNone/>
                      </a:pPr>
                      <a:endParaRPr lang="zh-CN" altLang="en-US" sz="1600" b="1">
                        <a:latin typeface="Times New Roman" panose="02020503050405090304" pitchFamily="18" charset="0"/>
                      </a:endParaRPr>
                    </a:p>
                    <a:p>
                      <a:pPr lvl="0" algn="ctr" eaLnBrk="1" hangingPunct="1">
                        <a:buNone/>
                      </a:pPr>
                      <a:r>
                        <a:rPr lang="zh-CN" altLang="en-US" sz="1600" b="1">
                          <a:latin typeface="Times New Roman" panose="02020503050405090304" pitchFamily="18" charset="0"/>
                        </a:rPr>
                        <a:t>经济规律</a:t>
                      </a:r>
                      <a:endParaRPr lang="zh-CN" altLang="en-US" sz="1600" b="1">
                        <a:latin typeface="Times New Roman" panose="02020503050405090304" pitchFamily="18" charset="0"/>
                      </a:endParaRPr>
                    </a:p>
                    <a:p>
                      <a:pPr lvl="0" algn="ctr" eaLnBrk="1" hangingPunct="1">
                        <a:buNone/>
                      </a:pPr>
                      <a:endParaRPr lang="zh-CN" altLang="en-US" sz="1600" b="1">
                        <a:latin typeface="Times New Roman" panose="02020503050405090304" pitchFamily="18" charset="0"/>
                      </a:endParaRPr>
                    </a:p>
                  </a:txBody>
                  <a:tcPr marT="45708" marB="45708">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hangingPunct="1">
                        <a:buNone/>
                      </a:pPr>
                      <a:endParaRPr lang="zh-CN" altLang="en-US" sz="1600" b="1">
                        <a:latin typeface="Times New Roman" panose="02020503050405090304" pitchFamily="18" charset="0"/>
                      </a:endParaRPr>
                    </a:p>
                    <a:p>
                      <a:pPr lvl="0" algn="ctr" eaLnBrk="1" hangingPunct="1">
                        <a:buNone/>
                      </a:pPr>
                      <a:r>
                        <a:rPr lang="zh-CN" altLang="en-US" sz="1600" b="1">
                          <a:latin typeface="Times New Roman" panose="02020503050405090304" pitchFamily="18" charset="0"/>
                        </a:rPr>
                        <a:t>市场经济</a:t>
                      </a:r>
                      <a:endParaRPr lang="zh-CN" altLang="en-US" sz="1600" b="1">
                        <a:latin typeface="Times New Roman" panose="02020503050405090304" pitchFamily="18" charset="0"/>
                      </a:endParaRPr>
                    </a:p>
                  </a:txBody>
                  <a:tcPr marT="45708" marB="45708">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hangingPunct="1">
                        <a:buNone/>
                      </a:pPr>
                      <a:endParaRPr lang="zh-CN" altLang="en-US" sz="1600" b="1">
                        <a:latin typeface="Times New Roman" panose="02020503050405090304" pitchFamily="18" charset="0"/>
                      </a:endParaRPr>
                    </a:p>
                    <a:p>
                      <a:pPr lvl="0" algn="ctr" eaLnBrk="1" hangingPunct="1">
                        <a:buNone/>
                      </a:pPr>
                      <a:r>
                        <a:rPr lang="zh-CN" altLang="en-US" sz="1600" b="1">
                          <a:latin typeface="Times New Roman" panose="02020503050405090304" pitchFamily="18" charset="0"/>
                        </a:rPr>
                        <a:t>民主政治</a:t>
                      </a:r>
                      <a:endParaRPr lang="zh-CN" altLang="en-US" sz="1600" b="1">
                        <a:latin typeface="Times New Roman" panose="02020503050405090304" pitchFamily="18" charset="0"/>
                      </a:endParaRPr>
                    </a:p>
                  </a:txBody>
                  <a:tcPr marT="45708" marB="45708">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fontAlgn="ctr" hangingPunct="1">
                        <a:buNone/>
                      </a:pPr>
                      <a:endParaRPr lang="zh-CN" altLang="en-US" sz="1600" b="1">
                        <a:latin typeface="Times New Roman" panose="02020503050405090304" pitchFamily="18" charset="0"/>
                      </a:endParaRPr>
                    </a:p>
                    <a:p>
                      <a:pPr lvl="0" algn="ctr" eaLnBrk="1" hangingPunct="1">
                        <a:buNone/>
                      </a:pPr>
                      <a:r>
                        <a:rPr lang="zh-CN" altLang="en-US" sz="1600" b="1">
                          <a:latin typeface="Times New Roman" panose="02020503050405090304" pitchFamily="18" charset="0"/>
                        </a:rPr>
                        <a:t>民主权利</a:t>
                      </a:r>
                      <a:endParaRPr lang="zh-CN" altLang="en-US" sz="1600" b="1">
                        <a:latin typeface="Times New Roman" panose="02020503050405090304" pitchFamily="18" charset="0"/>
                      </a:endParaRPr>
                    </a:p>
                    <a:p>
                      <a:pPr lvl="0" algn="ctr" eaLnBrk="1" fontAlgn="ctr" hangingPunct="1">
                        <a:buNone/>
                      </a:pPr>
                      <a:endParaRPr lang="zh-CN" altLang="en-US" sz="1600" b="1">
                        <a:latin typeface="Times New Roman" panose="02020503050405090304" pitchFamily="18" charset="0"/>
                      </a:endParaRPr>
                    </a:p>
                  </a:txBody>
                  <a:tcPr marT="45708" marB="45708">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fontAlgn="ctr" hangingPunct="1">
                        <a:buNone/>
                      </a:pPr>
                      <a:r>
                        <a:rPr lang="zh-CN" altLang="en-US" sz="1600" b="1">
                          <a:latin typeface="宋体" pitchFamily="2" charset="-122"/>
                        </a:rPr>
                        <a:t> </a:t>
                      </a:r>
                      <a:endParaRPr lang="zh-CN" altLang="en-US" sz="1600" b="1">
                        <a:latin typeface="宋体" pitchFamily="2" charset="-122"/>
                      </a:endParaRPr>
                    </a:p>
                    <a:p>
                      <a:pPr lvl="0" algn="ctr" eaLnBrk="1" fontAlgn="ctr" hangingPunct="1">
                        <a:buNone/>
                      </a:pPr>
                      <a:r>
                        <a:rPr lang="zh-CN" altLang="en-US" sz="1600" b="1">
                          <a:latin typeface="宋体" pitchFamily="2" charset="-122"/>
                        </a:rPr>
                        <a:t>科学发展</a:t>
                      </a:r>
                      <a:endParaRPr lang="zh-CN" altLang="en-US" sz="1600" b="1">
                        <a:latin typeface="宋体" pitchFamily="2" charset="-122"/>
                      </a:endParaRPr>
                    </a:p>
                  </a:txBody>
                  <a:tcPr marT="45708" marB="45708">
                    <a:lnL w="12700" cap="flat" cmpd="sng">
                      <a:solidFill>
                        <a:srgbClr val="000000"/>
                      </a:solidFill>
                      <a:prstDash val="solid"/>
                      <a:headEnd type="none" w="med" len="med"/>
                      <a:tailEnd type="none" w="med" len="med"/>
                    </a:lnL>
                    <a:lnR w="254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2338388">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hangingPunct="1">
                        <a:buNone/>
                      </a:pPr>
                      <a:endParaRPr lang="zh-CN" altLang="en-US" sz="1600" b="1">
                        <a:latin typeface="Times New Roman" panose="02020503050405090304" pitchFamily="18" charset="0"/>
                      </a:endParaRPr>
                    </a:p>
                    <a:p>
                      <a:pPr lvl="0" algn="ctr" eaLnBrk="1" hangingPunct="1">
                        <a:buNone/>
                      </a:pPr>
                      <a:endParaRPr lang="zh-CN" altLang="en-US" sz="1600" b="1">
                        <a:latin typeface="Times New Roman" panose="02020503050405090304" pitchFamily="18" charset="0"/>
                      </a:endParaRPr>
                    </a:p>
                    <a:p>
                      <a:pPr lvl="0" algn="ctr" eaLnBrk="1" hangingPunct="1">
                        <a:buNone/>
                      </a:pPr>
                      <a:endParaRPr lang="zh-CN" altLang="en-US" sz="1600" b="1">
                        <a:latin typeface="Times New Roman" panose="02020503050405090304" pitchFamily="18" charset="0"/>
                      </a:endParaRPr>
                    </a:p>
                    <a:p>
                      <a:pPr lvl="0" algn="ctr" eaLnBrk="1" hangingPunct="1">
                        <a:buNone/>
                      </a:pPr>
                      <a:endParaRPr lang="zh-CN" altLang="en-US" sz="1600" b="1">
                        <a:latin typeface="Times New Roman" panose="02020503050405090304" pitchFamily="18" charset="0"/>
                      </a:endParaRPr>
                    </a:p>
                    <a:p>
                      <a:pPr lvl="0" algn="ctr" eaLnBrk="1" hangingPunct="1">
                        <a:buNone/>
                      </a:pPr>
                      <a:r>
                        <a:rPr lang="zh-CN" altLang="en-US" sz="1600" b="1">
                          <a:latin typeface="Times New Roman" panose="02020503050405090304" pitchFamily="18" charset="0"/>
                        </a:rPr>
                        <a:t>学科知识</a:t>
                      </a:r>
                      <a:endParaRPr lang="zh-CN" altLang="en-US" sz="1600" b="1">
                        <a:latin typeface="Times New Roman" panose="02020503050405090304" pitchFamily="18" charset="0"/>
                      </a:endParaRPr>
                    </a:p>
                    <a:p>
                      <a:pPr lvl="0" algn="ctr" eaLnBrk="1" hangingPunct="1">
                        <a:buNone/>
                      </a:pPr>
                      <a:endParaRPr lang="zh-CN" altLang="en-US" sz="1600" b="1">
                        <a:latin typeface="Times New Roman" panose="02020503050405090304" pitchFamily="18" charset="0"/>
                      </a:endParaRPr>
                    </a:p>
                  </a:txBody>
                  <a:tcPr marT="45708" marB="45708">
                    <a:lnL w="254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solidFill>
                      <a:srgbClr val="FFCCFF"/>
                    </a:solid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hangingPunct="1">
                        <a:buNone/>
                      </a:pPr>
                      <a:endParaRPr lang="zh-CN" altLang="en-US" sz="1600" b="1">
                        <a:latin typeface="Times New Roman" panose="02020503050405090304" pitchFamily="18" charset="0"/>
                      </a:endParaRPr>
                    </a:p>
                    <a:p>
                      <a:pPr lvl="0" algn="ctr" eaLnBrk="1" hangingPunct="1">
                        <a:buNone/>
                      </a:pPr>
                      <a:r>
                        <a:rPr lang="zh-CN" altLang="en-US" sz="1600" b="1">
                          <a:latin typeface="Times New Roman" panose="02020503050405090304" pitchFamily="18" charset="0"/>
                        </a:rPr>
                        <a:t>价值规律</a:t>
                      </a:r>
                      <a:endParaRPr lang="zh-CN" altLang="en-US" sz="1600" b="1">
                        <a:latin typeface="Times New Roman" panose="02020503050405090304" pitchFamily="18" charset="0"/>
                      </a:endParaRPr>
                    </a:p>
                    <a:p>
                      <a:pPr lvl="0" algn="ctr" eaLnBrk="1" hangingPunct="1">
                        <a:buNone/>
                      </a:pPr>
                      <a:r>
                        <a:rPr lang="zh-CN" altLang="en-US" sz="1600" b="1">
                          <a:latin typeface="Times New Roman" panose="02020503050405090304" pitchFamily="18" charset="0"/>
                        </a:rPr>
                        <a:t>公司制度</a:t>
                      </a:r>
                      <a:endParaRPr lang="zh-CN" altLang="en-US" sz="1600" b="1">
                        <a:latin typeface="Times New Roman" panose="02020503050405090304" pitchFamily="18" charset="0"/>
                      </a:endParaRPr>
                    </a:p>
                    <a:p>
                      <a:pPr lvl="0" algn="ctr" eaLnBrk="1" hangingPunct="1">
                        <a:buNone/>
                      </a:pPr>
                      <a:r>
                        <a:rPr lang="zh-CN" altLang="en-US" sz="1600" b="1">
                          <a:latin typeface="Times New Roman" panose="02020503050405090304" pitchFamily="18" charset="0"/>
                        </a:rPr>
                        <a:t>分配制度</a:t>
                      </a:r>
                      <a:endParaRPr lang="zh-CN" altLang="en-US" sz="1600" b="1">
                        <a:latin typeface="Times New Roman" panose="02020503050405090304" pitchFamily="18" charset="0"/>
                      </a:endParaRPr>
                    </a:p>
                    <a:p>
                      <a:pPr lvl="0" algn="ctr" eaLnBrk="1" hangingPunct="1">
                        <a:buNone/>
                      </a:pPr>
                      <a:endParaRPr lang="zh-CN" altLang="en-US" sz="1600" b="1">
                        <a:latin typeface="Times New Roman" panose="02020503050405090304" pitchFamily="18" charset="0"/>
                      </a:endParaRPr>
                    </a:p>
                  </a:txBody>
                  <a:tcPr marT="45708" marB="45708">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hangingPunct="1">
                        <a:buNone/>
                      </a:pPr>
                      <a:endParaRPr lang="zh-CN" altLang="en-US" sz="1600" b="1">
                        <a:latin typeface="Times New Roman" panose="02020503050405090304" pitchFamily="18" charset="0"/>
                      </a:endParaRPr>
                    </a:p>
                    <a:p>
                      <a:pPr lvl="0" eaLnBrk="1" hangingPunct="1">
                        <a:buNone/>
                      </a:pPr>
                      <a:r>
                        <a:rPr lang="zh-CN" altLang="en-US" sz="1600" b="1">
                          <a:latin typeface="Times New Roman" panose="02020503050405090304" pitchFamily="18" charset="0"/>
                        </a:rPr>
                        <a:t>社会主义基本经济制度社会主义</a:t>
                      </a:r>
                      <a:endParaRPr lang="zh-CN" altLang="en-US" sz="1600" b="1">
                        <a:latin typeface="Times New Roman" panose="02020503050405090304" pitchFamily="18" charset="0"/>
                      </a:endParaRPr>
                    </a:p>
                    <a:p>
                      <a:pPr lvl="0" eaLnBrk="1" hangingPunct="1">
                        <a:buNone/>
                      </a:pPr>
                      <a:r>
                        <a:rPr lang="zh-CN" altLang="en-US" sz="1600" b="1">
                          <a:latin typeface="Times New Roman" panose="02020503050405090304" pitchFamily="18" charset="0"/>
                        </a:rPr>
                        <a:t>市场经济</a:t>
                      </a:r>
                      <a:endParaRPr lang="zh-CN" altLang="en-US" sz="1600" b="1">
                        <a:latin typeface="Times New Roman" panose="02020503050405090304" pitchFamily="18" charset="0"/>
                      </a:endParaRPr>
                    </a:p>
                    <a:p>
                      <a:pPr lvl="0" eaLnBrk="1" hangingPunct="1">
                        <a:buNone/>
                      </a:pPr>
                      <a:r>
                        <a:rPr lang="zh-CN" altLang="en-US" sz="1600" b="1">
                          <a:latin typeface="Times New Roman" panose="02020503050405090304" pitchFamily="18" charset="0"/>
                        </a:rPr>
                        <a:t>经济结构</a:t>
                      </a:r>
                      <a:endParaRPr lang="zh-CN" altLang="en-US" sz="1600" b="1">
                        <a:latin typeface="Times New Roman" panose="02020503050405090304" pitchFamily="18" charset="0"/>
                      </a:endParaRPr>
                    </a:p>
                    <a:p>
                      <a:pPr lvl="0" eaLnBrk="1" hangingPunct="1">
                        <a:buNone/>
                      </a:pPr>
                      <a:r>
                        <a:rPr lang="zh-CN" altLang="en-US" sz="1600" b="1">
                          <a:latin typeface="Times New Roman" panose="02020503050405090304" pitchFamily="18" charset="0"/>
                        </a:rPr>
                        <a:t>对外开放</a:t>
                      </a:r>
                      <a:endParaRPr lang="zh-CN" altLang="en-US" sz="1600" b="1">
                        <a:latin typeface="Times New Roman" panose="02020503050405090304" pitchFamily="18" charset="0"/>
                      </a:endParaRPr>
                    </a:p>
                    <a:p>
                      <a:pPr lvl="0" algn="ctr" eaLnBrk="1" hangingPunct="1">
                        <a:buNone/>
                      </a:pPr>
                      <a:endParaRPr lang="zh-CN" altLang="en-US" sz="1600" b="1">
                        <a:latin typeface="Times New Roman" panose="02020503050405090304" pitchFamily="18" charset="0"/>
                      </a:endParaRPr>
                    </a:p>
                  </a:txBody>
                  <a:tcPr marT="45708" marB="45708">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hangingPunct="1">
                        <a:buNone/>
                      </a:pPr>
                      <a:endParaRPr lang="zh-CN" altLang="en-US" sz="1600" b="1">
                        <a:latin typeface="Times New Roman" panose="02020503050405090304" pitchFamily="18" charset="0"/>
                      </a:endParaRPr>
                    </a:p>
                    <a:p>
                      <a:pPr lvl="0" eaLnBrk="1" hangingPunct="1">
                        <a:buNone/>
                      </a:pPr>
                      <a:r>
                        <a:rPr lang="zh-CN" altLang="en-US" sz="1600" b="1">
                          <a:latin typeface="Times New Roman" panose="02020503050405090304" pitchFamily="18" charset="0"/>
                        </a:rPr>
                        <a:t>社会主义政治制度</a:t>
                      </a:r>
                      <a:endParaRPr lang="zh-CN" altLang="en-US" sz="1600" b="1">
                        <a:latin typeface="Times New Roman" panose="02020503050405090304" pitchFamily="18" charset="0"/>
                      </a:endParaRPr>
                    </a:p>
                    <a:p>
                      <a:pPr lvl="0" eaLnBrk="1" hangingPunct="1">
                        <a:buNone/>
                      </a:pPr>
                      <a:r>
                        <a:rPr lang="zh-CN" altLang="en-US" sz="1600" b="1">
                          <a:latin typeface="Times New Roman" panose="02020503050405090304" pitchFamily="18" charset="0"/>
                        </a:rPr>
                        <a:t>坚持党的领导、人民当家作主、依法治国有机统一。</a:t>
                      </a:r>
                      <a:endParaRPr lang="zh-CN" altLang="en-US" sz="1600" b="1">
                        <a:latin typeface="Times New Roman" panose="02020503050405090304" pitchFamily="18" charset="0"/>
                      </a:endParaRPr>
                    </a:p>
                    <a:p>
                      <a:pPr lvl="0" algn="ctr" eaLnBrk="1" hangingPunct="1">
                        <a:buNone/>
                      </a:pPr>
                      <a:endParaRPr lang="zh-CN" altLang="en-US" sz="1600" b="1">
                        <a:latin typeface="Times New Roman" panose="02020503050405090304" pitchFamily="18" charset="0"/>
                      </a:endParaRPr>
                    </a:p>
                  </a:txBody>
                  <a:tcPr marT="45708" marB="45708">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hangingPunct="1">
                        <a:buNone/>
                      </a:pPr>
                      <a:endParaRPr lang="zh-CN" altLang="en-US" sz="1600" b="1">
                        <a:latin typeface="Times New Roman" panose="02020503050405090304" pitchFamily="18" charset="0"/>
                      </a:endParaRPr>
                    </a:p>
                    <a:p>
                      <a:pPr lvl="0" algn="ctr" eaLnBrk="1" hangingPunct="1">
                        <a:buNone/>
                      </a:pPr>
                      <a:r>
                        <a:rPr lang="zh-CN" altLang="en-US" sz="1600" b="1">
                          <a:latin typeface="Times New Roman" panose="02020503050405090304" pitchFamily="18" charset="0"/>
                        </a:rPr>
                        <a:t>公民权利</a:t>
                      </a:r>
                      <a:endParaRPr lang="zh-CN" altLang="en-US" sz="1600" b="1">
                        <a:latin typeface="Times New Roman" panose="02020503050405090304" pitchFamily="18" charset="0"/>
                      </a:endParaRPr>
                    </a:p>
                    <a:p>
                      <a:pPr lvl="0" algn="ctr" eaLnBrk="1" hangingPunct="1">
                        <a:buNone/>
                      </a:pPr>
                      <a:r>
                        <a:rPr lang="zh-CN" altLang="en-US" sz="1600" b="1">
                          <a:latin typeface="Times New Roman" panose="02020503050405090304" pitchFamily="18" charset="0"/>
                        </a:rPr>
                        <a:t>公民义务</a:t>
                      </a:r>
                      <a:endParaRPr lang="zh-CN" altLang="en-US" sz="1600" b="1">
                        <a:latin typeface="Times New Roman" panose="02020503050405090304" pitchFamily="18" charset="0"/>
                      </a:endParaRPr>
                    </a:p>
                    <a:p>
                      <a:pPr lvl="0" algn="ctr" eaLnBrk="1" hangingPunct="1">
                        <a:buNone/>
                      </a:pPr>
                      <a:r>
                        <a:rPr lang="zh-CN" altLang="en-US" sz="1600" b="1">
                          <a:latin typeface="Times New Roman" panose="02020503050405090304" pitchFamily="18" charset="0"/>
                        </a:rPr>
                        <a:t>和谐世界</a:t>
                      </a:r>
                      <a:endParaRPr lang="zh-CN" altLang="en-US" sz="1600" b="1">
                        <a:latin typeface="Times New Roman" panose="02020503050405090304" pitchFamily="18" charset="0"/>
                      </a:endParaRPr>
                    </a:p>
                  </a:txBody>
                  <a:tcPr marT="45708" marB="45708">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hangingPunct="1">
                        <a:buNone/>
                      </a:pPr>
                      <a:endParaRPr lang="zh-CN" altLang="en-US" sz="1600" b="1">
                        <a:latin typeface="宋体" pitchFamily="2" charset="-122"/>
                      </a:endParaRPr>
                    </a:p>
                    <a:p>
                      <a:pPr lvl="0" eaLnBrk="1" hangingPunct="1">
                        <a:buNone/>
                      </a:pPr>
                      <a:r>
                        <a:rPr lang="zh-CN" altLang="en-US" sz="1600" b="1">
                          <a:latin typeface="宋体" pitchFamily="2" charset="-122"/>
                        </a:rPr>
                        <a:t>民生保障</a:t>
                      </a:r>
                      <a:endParaRPr lang="zh-CN" altLang="en-US" sz="1600" b="1">
                        <a:latin typeface="宋体" pitchFamily="2" charset="-122"/>
                      </a:endParaRPr>
                    </a:p>
                    <a:p>
                      <a:pPr lvl="0" eaLnBrk="1" hangingPunct="1">
                        <a:buNone/>
                      </a:pPr>
                      <a:r>
                        <a:rPr lang="zh-CN" altLang="en-US" sz="1600" b="1">
                          <a:latin typeface="宋体" pitchFamily="2" charset="-122"/>
                        </a:rPr>
                        <a:t>核心价值</a:t>
                      </a:r>
                      <a:endParaRPr lang="zh-CN" altLang="en-US" sz="1600" b="1">
                        <a:latin typeface="宋体" pitchFamily="2" charset="-122"/>
                      </a:endParaRPr>
                    </a:p>
                    <a:p>
                      <a:pPr lvl="0" eaLnBrk="1" hangingPunct="1">
                        <a:buNone/>
                      </a:pPr>
                      <a:r>
                        <a:rPr lang="zh-CN" altLang="en-US" sz="1600" b="1">
                          <a:latin typeface="宋体" pitchFamily="2" charset="-122"/>
                        </a:rPr>
                        <a:t>科学发展观 </a:t>
                      </a:r>
                      <a:endParaRPr lang="zh-CN" altLang="en-US" sz="1600" b="1">
                        <a:latin typeface="宋体" pitchFamily="2" charset="-122"/>
                      </a:endParaRPr>
                    </a:p>
                  </a:txBody>
                  <a:tcPr marT="45708" marB="45708">
                    <a:lnL w="12700" cap="flat" cmpd="sng">
                      <a:solidFill>
                        <a:srgbClr val="000000"/>
                      </a:solidFill>
                      <a:prstDash val="solid"/>
                      <a:headEnd type="none" w="med" len="med"/>
                      <a:tailEnd type="none" w="med" len="med"/>
                    </a:lnL>
                    <a:lnR w="254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335087">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hangingPunct="1">
                        <a:buNone/>
                      </a:pPr>
                      <a:endParaRPr lang="zh-CN" altLang="en-US" sz="1600" b="1">
                        <a:latin typeface="Times New Roman" panose="02020503050405090304" pitchFamily="18" charset="0"/>
                      </a:endParaRPr>
                    </a:p>
                    <a:p>
                      <a:pPr lvl="0" algn="ctr" eaLnBrk="1" hangingPunct="1">
                        <a:buNone/>
                      </a:pPr>
                      <a:endParaRPr lang="zh-CN" altLang="en-US" sz="1600" b="1">
                        <a:latin typeface="Times New Roman" panose="02020503050405090304" pitchFamily="18" charset="0"/>
                      </a:endParaRPr>
                    </a:p>
                    <a:p>
                      <a:pPr lvl="0" algn="ctr" eaLnBrk="1" hangingPunct="1">
                        <a:buNone/>
                      </a:pPr>
                      <a:r>
                        <a:rPr lang="zh-CN" altLang="en-US" sz="1600" b="1">
                          <a:latin typeface="Times New Roman" panose="02020503050405090304" pitchFamily="18" charset="0"/>
                        </a:rPr>
                        <a:t>能力培养</a:t>
                      </a:r>
                      <a:endParaRPr lang="zh-CN" altLang="en-US" sz="1600" b="1">
                        <a:latin typeface="Times New Roman" panose="02020503050405090304" pitchFamily="18" charset="0"/>
                      </a:endParaRPr>
                    </a:p>
                  </a:txBody>
                  <a:tcPr marT="45708" marB="45708">
                    <a:lnL w="254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25400" cap="flat" cmpd="sng">
                      <a:solidFill>
                        <a:srgbClr val="000000"/>
                      </a:solidFill>
                      <a:prstDash val="solid"/>
                      <a:headEnd type="none" w="med" len="med"/>
                      <a:tailEnd type="none" w="med" len="med"/>
                    </a:lnB>
                    <a:lnTlToBr>
                      <a:noFill/>
                    </a:lnTlToBr>
                    <a:lnBlToTr>
                      <a:noFill/>
                    </a:lnBlToTr>
                    <a:solidFill>
                      <a:srgbClr val="FFCCFF"/>
                    </a:solid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hangingPunct="1">
                        <a:buNone/>
                      </a:pPr>
                      <a:endParaRPr lang="zh-CN" altLang="en-US" sz="1600" b="1">
                        <a:latin typeface="Times New Roman" panose="02020503050405090304" pitchFamily="18" charset="0"/>
                      </a:endParaRPr>
                    </a:p>
                    <a:p>
                      <a:pPr lvl="0" algn="ctr" eaLnBrk="1" hangingPunct="1">
                        <a:buNone/>
                      </a:pPr>
                      <a:r>
                        <a:rPr lang="zh-CN" altLang="en-US" sz="1600" b="1">
                          <a:latin typeface="Times New Roman" panose="02020503050405090304" pitchFamily="18" charset="0"/>
                        </a:rPr>
                        <a:t>市场经济</a:t>
                      </a:r>
                      <a:endParaRPr lang="zh-CN" altLang="en-US" sz="1600" b="1">
                        <a:latin typeface="Times New Roman" panose="02020503050405090304" pitchFamily="18" charset="0"/>
                      </a:endParaRPr>
                    </a:p>
                    <a:p>
                      <a:pPr lvl="0" algn="ctr" eaLnBrk="1" hangingPunct="1">
                        <a:buNone/>
                      </a:pPr>
                      <a:r>
                        <a:rPr lang="zh-CN" altLang="en-US" sz="1600" b="1">
                          <a:latin typeface="Times New Roman" panose="02020503050405090304" pitchFamily="18" charset="0"/>
                        </a:rPr>
                        <a:t>生活能力</a:t>
                      </a:r>
                      <a:endParaRPr lang="zh-CN" altLang="en-US" sz="1600" b="1">
                        <a:latin typeface="Times New Roman" panose="02020503050405090304" pitchFamily="18" charset="0"/>
                      </a:endParaRPr>
                    </a:p>
                  </a:txBody>
                  <a:tcPr marT="45708" marB="45708">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254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hangingPunct="1">
                        <a:lnSpc>
                          <a:spcPct val="90000"/>
                        </a:lnSpc>
                        <a:spcBef>
                          <a:spcPct val="50000"/>
                        </a:spcBef>
                        <a:buNone/>
                      </a:pPr>
                      <a:endParaRPr lang="zh-CN" altLang="en-US" sz="1600" b="1">
                        <a:latin typeface="宋体" pitchFamily="2" charset="-122"/>
                      </a:endParaRPr>
                    </a:p>
                    <a:p>
                      <a:pPr lvl="0" algn="ctr" eaLnBrk="1" hangingPunct="1">
                        <a:lnSpc>
                          <a:spcPct val="90000"/>
                        </a:lnSpc>
                        <a:spcBef>
                          <a:spcPct val="50000"/>
                        </a:spcBef>
                        <a:buNone/>
                      </a:pPr>
                      <a:r>
                        <a:rPr lang="zh-CN" altLang="en-US" sz="1600" b="1">
                          <a:latin typeface="宋体" pitchFamily="2" charset="-122"/>
                        </a:rPr>
                        <a:t>市场经济</a:t>
                      </a:r>
                      <a:endParaRPr lang="zh-CN" altLang="en-US" sz="1600" b="1">
                        <a:latin typeface="宋体" pitchFamily="2" charset="-122"/>
                      </a:endParaRPr>
                    </a:p>
                    <a:p>
                      <a:pPr lvl="0" algn="ctr" eaLnBrk="1" hangingPunct="1">
                        <a:lnSpc>
                          <a:spcPct val="90000"/>
                        </a:lnSpc>
                        <a:spcBef>
                          <a:spcPct val="50000"/>
                        </a:spcBef>
                        <a:buNone/>
                      </a:pPr>
                      <a:r>
                        <a:rPr lang="zh-CN" altLang="en-US" sz="1600" b="1">
                          <a:latin typeface="宋体" pitchFamily="2" charset="-122"/>
                        </a:rPr>
                        <a:t>建设能力</a:t>
                      </a:r>
                      <a:endParaRPr lang="zh-CN" altLang="en-US" sz="1600" b="1">
                        <a:latin typeface="宋体" pitchFamily="2" charset="-122"/>
                      </a:endParaRPr>
                    </a:p>
                    <a:p>
                      <a:pPr lvl="0" algn="ctr" eaLnBrk="1" hangingPunct="1">
                        <a:lnSpc>
                          <a:spcPct val="90000"/>
                        </a:lnSpc>
                        <a:spcBef>
                          <a:spcPct val="50000"/>
                        </a:spcBef>
                        <a:buNone/>
                      </a:pPr>
                      <a:endParaRPr lang="zh-CN" altLang="en-US" sz="1600" b="1">
                        <a:latin typeface="宋体" pitchFamily="2" charset="-122"/>
                      </a:endParaRPr>
                    </a:p>
                  </a:txBody>
                  <a:tcPr marT="45708" marB="45708">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254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hangingPunct="1">
                        <a:buNone/>
                      </a:pPr>
                      <a:endParaRPr lang="zh-CN" altLang="en-US" sz="1600" b="1">
                        <a:latin typeface="Times New Roman" panose="02020503050405090304" pitchFamily="18" charset="0"/>
                      </a:endParaRPr>
                    </a:p>
                    <a:p>
                      <a:pPr lvl="0" algn="ctr" eaLnBrk="1" hangingPunct="1">
                        <a:buNone/>
                      </a:pPr>
                      <a:r>
                        <a:rPr lang="zh-CN" altLang="en-US" sz="1600" b="1">
                          <a:latin typeface="Times New Roman" panose="02020503050405090304" pitchFamily="18" charset="0"/>
                        </a:rPr>
                        <a:t>民主政治</a:t>
                      </a:r>
                      <a:endParaRPr lang="zh-CN" altLang="en-US" sz="1600" b="1">
                        <a:latin typeface="Times New Roman" panose="02020503050405090304" pitchFamily="18" charset="0"/>
                      </a:endParaRPr>
                    </a:p>
                    <a:p>
                      <a:pPr lvl="0" algn="ctr" eaLnBrk="1" hangingPunct="1">
                        <a:buNone/>
                      </a:pPr>
                      <a:r>
                        <a:rPr lang="zh-CN" altLang="en-US" sz="1600" b="1">
                          <a:latin typeface="Times New Roman" panose="02020503050405090304" pitchFamily="18" charset="0"/>
                        </a:rPr>
                        <a:t>建设能力</a:t>
                      </a:r>
                      <a:endParaRPr lang="zh-CN" altLang="en-US" sz="1600" b="1">
                        <a:latin typeface="Times New Roman" panose="02020503050405090304" pitchFamily="18" charset="0"/>
                      </a:endParaRPr>
                    </a:p>
                  </a:txBody>
                  <a:tcPr marT="45708" marB="45708">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254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just" eaLnBrk="1" hangingPunct="1">
                        <a:lnSpc>
                          <a:spcPct val="90000"/>
                        </a:lnSpc>
                        <a:spcBef>
                          <a:spcPct val="50000"/>
                        </a:spcBef>
                        <a:buNone/>
                      </a:pPr>
                      <a:endParaRPr lang="zh-CN" altLang="en-US" sz="1600" b="1">
                        <a:latin typeface="Times New Roman" panose="02020503050405090304" pitchFamily="18" charset="0"/>
                      </a:endParaRPr>
                    </a:p>
                    <a:p>
                      <a:pPr lvl="0" algn="ctr" eaLnBrk="1" hangingPunct="1">
                        <a:lnSpc>
                          <a:spcPct val="90000"/>
                        </a:lnSpc>
                        <a:spcBef>
                          <a:spcPct val="50000"/>
                        </a:spcBef>
                        <a:buNone/>
                      </a:pPr>
                      <a:r>
                        <a:rPr lang="zh-CN" altLang="en-US" sz="1600" b="1">
                          <a:latin typeface="Times New Roman" panose="02020503050405090304" pitchFamily="18" charset="0"/>
                        </a:rPr>
                        <a:t>民主政治</a:t>
                      </a:r>
                      <a:endParaRPr lang="zh-CN" altLang="en-US" sz="1600" b="1">
                        <a:latin typeface="Times New Roman" panose="02020503050405090304" pitchFamily="18" charset="0"/>
                      </a:endParaRPr>
                    </a:p>
                    <a:p>
                      <a:pPr lvl="0" algn="ctr" eaLnBrk="1" hangingPunct="1">
                        <a:lnSpc>
                          <a:spcPct val="90000"/>
                        </a:lnSpc>
                        <a:spcBef>
                          <a:spcPct val="50000"/>
                        </a:spcBef>
                        <a:buNone/>
                      </a:pPr>
                      <a:r>
                        <a:rPr lang="zh-CN" altLang="en-US" sz="1600" b="1">
                          <a:latin typeface="Times New Roman" panose="02020503050405090304" pitchFamily="18" charset="0"/>
                        </a:rPr>
                        <a:t>生活能力</a:t>
                      </a:r>
                      <a:endParaRPr lang="zh-CN" altLang="en-US" sz="1600" b="1">
                        <a:latin typeface="Times New Roman" panose="02020503050405090304" pitchFamily="18" charset="0"/>
                      </a:endParaRPr>
                    </a:p>
                  </a:txBody>
                  <a:tcPr marT="45708" marB="45708">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254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Font typeface="Arial" panose="020B0604020202090204" pitchFamily="34" charset="0"/>
                        <a:buNone/>
                        <a:defRPr sz="1800" b="0" i="0" u="none" kern="1200" baseline="0">
                          <a:solidFill>
                            <a:schemeClr val="tx1"/>
                          </a:solidFill>
                          <a:latin typeface="Arial" panose="020B0604020202090204" pitchFamily="34" charset="0"/>
                          <a:ea typeface="宋体" pitchFamily="2" charset="-122"/>
                        </a:defRPr>
                      </a:lvl1pPr>
                      <a:lvl2pPr marL="457200" lvl="1"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2pPr>
                      <a:lvl3pPr marL="914400" lvl="2"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3pPr>
                      <a:lvl4pPr marL="1371600" lvl="3"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4pPr>
                      <a:lvl5pPr marL="1828800" lvl="4" indent="0" algn="l" defTabSz="914400" rtl="0" eaLnBrk="0" fontAlgn="base" latinLnBrk="0" hangingPunct="0">
                        <a:lnSpc>
                          <a:spcPct val="100000"/>
                        </a:lnSpc>
                        <a:spcBef>
                          <a:spcPct val="0"/>
                        </a:spcBef>
                        <a:spcAft>
                          <a:spcPct val="0"/>
                        </a:spcAft>
                        <a:buFont typeface="Arial" panose="020B0604020202090204" pitchFamily="34" charset="0"/>
                        <a:buNone/>
                        <a:defRPr b="0" i="0" u="none" kern="1200" baseline="0">
                          <a:solidFill>
                            <a:schemeClr val="tx1"/>
                          </a:solidFill>
                          <a:latin typeface="Arial" panose="020B0604020202090204" pitchFamily="34" charset="0"/>
                          <a:ea typeface="宋体" pitchFamily="2" charset="-122"/>
                          <a:cs typeface="+mn-cs"/>
                        </a:defRPr>
                      </a:lvl5pPr>
                    </a:lstStyle>
                    <a:p>
                      <a:pPr lvl="0" algn="ctr" eaLnBrk="1" hangingPunct="1">
                        <a:buNone/>
                      </a:pPr>
                      <a:endParaRPr lang="zh-CN" altLang="en-US" sz="1600" b="1">
                        <a:latin typeface="宋体" pitchFamily="2" charset="-122"/>
                      </a:endParaRPr>
                    </a:p>
                    <a:p>
                      <a:pPr lvl="0" algn="ctr" eaLnBrk="1" hangingPunct="1">
                        <a:buNone/>
                      </a:pPr>
                      <a:r>
                        <a:rPr lang="zh-CN" altLang="en-US" sz="1600" b="1">
                          <a:latin typeface="宋体" pitchFamily="2" charset="-122"/>
                        </a:rPr>
                        <a:t>和谐社会</a:t>
                      </a:r>
                      <a:endParaRPr lang="zh-CN" altLang="en-US" sz="1600" b="1">
                        <a:latin typeface="宋体" pitchFamily="2" charset="-122"/>
                      </a:endParaRPr>
                    </a:p>
                    <a:p>
                      <a:pPr lvl="0" algn="ctr" eaLnBrk="1" hangingPunct="1">
                        <a:buNone/>
                      </a:pPr>
                      <a:r>
                        <a:rPr lang="zh-CN" altLang="en-US" sz="1600" b="1">
                          <a:latin typeface="宋体" pitchFamily="2" charset="-122"/>
                        </a:rPr>
                        <a:t>建设能力</a:t>
                      </a:r>
                      <a:endParaRPr lang="zh-CN" altLang="en-US" sz="1600" b="1">
                        <a:latin typeface="宋体" pitchFamily="2" charset="-122"/>
                      </a:endParaRPr>
                    </a:p>
                  </a:txBody>
                  <a:tcPr marT="45708" marB="45708">
                    <a:lnL w="12700" cap="flat" cmpd="sng">
                      <a:solidFill>
                        <a:srgbClr val="000000"/>
                      </a:solidFill>
                      <a:prstDash val="solid"/>
                      <a:headEnd type="none" w="med" len="med"/>
                      <a:tailEnd type="none" w="med" len="med"/>
                    </a:lnL>
                    <a:lnR w="254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254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5" name="圆角矩形 4"/>
          <p:cNvSpPr/>
          <p:nvPr/>
        </p:nvSpPr>
        <p:spPr>
          <a:xfrm>
            <a:off x="17463" y="0"/>
            <a:ext cx="2736850" cy="735013"/>
          </a:xfrm>
          <a:prstGeom prst="roundRect">
            <a:avLst>
              <a:gd name="adj" fmla="val 50000"/>
            </a:avLst>
          </a:prstGeom>
          <a:solidFill>
            <a:srgbClr val="BA4E5D"/>
          </a:solidFill>
          <a:ln w="9525">
            <a:noFill/>
          </a:ln>
          <a:effectLst>
            <a:outerShdw dist="17961" dir="2699999" algn="ctr" rotWithShape="0">
              <a:schemeClr val="bg2"/>
            </a:outerShdw>
          </a:effectLst>
        </p:spPr>
        <p:txBody>
          <a:bodyPr>
            <a:spAutoFit/>
          </a:bodyPr>
          <a:p>
            <a:pPr marL="0" marR="0" indent="0" algn="ctr" defTabSz="914400" rtl="0" eaLnBrk="0" fontAlgn="base" latinLnBrk="0" hangingPunct="0">
              <a:lnSpc>
                <a:spcPct val="100000"/>
              </a:lnSpc>
              <a:spcBef>
                <a:spcPct val="0"/>
              </a:spcBef>
              <a:spcAft>
                <a:spcPct val="0"/>
              </a:spcAft>
              <a:buFont typeface="Arial" panose="020B0604020202090204" pitchFamily="34" charset="0"/>
              <a:buNone/>
            </a:pPr>
            <a:r>
              <a:rPr kumimoji="0" lang="zh-CN" altLang="en-US" sz="2800" b="1" i="0" u="none" strike="noStrike" kern="1200" cap="none" spc="0" normalizeH="0" baseline="0" noProof="1">
                <a:solidFill>
                  <a:srgbClr val="FFFF00"/>
                </a:solidFill>
                <a:effectLst>
                  <a:outerShdw blurRad="38100" dist="38100" dir="2700000">
                    <a:srgbClr val="000000"/>
                  </a:outerShdw>
                </a:effectLst>
                <a:latin typeface="Arial" panose="020B0604020202090204" pitchFamily="34" charset="0"/>
                <a:ea typeface="黑体" pitchFamily="49" charset="-122"/>
                <a:cs typeface="+mn-cs"/>
                <a:sym typeface="宋体" pitchFamily="2" charset="-122"/>
              </a:rPr>
              <a:t>课程整合</a:t>
            </a:r>
            <a:endParaRPr kumimoji="0" lang="zh-CN" altLang="en-US" sz="2800" b="1" i="0" u="none" strike="noStrike" kern="1200" cap="none" spc="0" normalizeH="0" baseline="0" noProof="1">
              <a:solidFill>
                <a:srgbClr val="FFFF00"/>
              </a:solidFill>
              <a:effectLst>
                <a:outerShdw blurRad="38100" dist="38100" dir="2700000">
                  <a:srgbClr val="000000"/>
                </a:outerShdw>
              </a:effectLst>
              <a:latin typeface="Arial" panose="020B0604020202090204" pitchFamily="34" charset="0"/>
              <a:ea typeface="黑体" pitchFamily="49" charset="-122"/>
              <a:cs typeface="+mn-cs"/>
              <a:sym typeface="宋体" pitchFamily="2" charset="-122"/>
            </a:endParaRPr>
          </a:p>
        </p:txBody>
      </p:sp>
    </p:spTree>
    <p:custDataLst>
      <p:tags r:id="rId1"/>
    </p:custData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a:xfrm>
            <a:off x="457200" y="847408"/>
            <a:ext cx="8229600" cy="1143000"/>
          </a:xfrm>
        </p:spPr>
        <p:txBody>
          <a:bodyPr/>
          <a:p>
            <a:r>
              <a:rPr lang="zh-CN" altLang="en-US" b="1"/>
              <a:t>课 后 作 业</a:t>
            </a:r>
            <a:endParaRPr lang="zh-CN" altLang="en-US" b="1"/>
          </a:p>
        </p:txBody>
      </p:sp>
      <p:sp>
        <p:nvSpPr>
          <p:cNvPr id="4" name="文本框 3"/>
          <p:cNvSpPr txBox="1"/>
          <p:nvPr/>
        </p:nvSpPr>
        <p:spPr>
          <a:xfrm>
            <a:off x="457200" y="1990725"/>
            <a:ext cx="7736840" cy="2183765"/>
          </a:xfrm>
          <a:prstGeom prst="rect">
            <a:avLst/>
          </a:prstGeom>
          <a:noFill/>
        </p:spPr>
        <p:txBody>
          <a:bodyPr wrap="square" rtlCol="0">
            <a:spAutoFit/>
          </a:bodyPr>
          <a:p>
            <a:r>
              <a:rPr lang="zh-CN" altLang="en-US" sz="3600"/>
              <a:t>思考：</a:t>
            </a:r>
            <a:endParaRPr lang="zh-CN" altLang="en-US" sz="3600"/>
          </a:p>
          <a:p>
            <a:endParaRPr lang="zh-CN" altLang="en-US" sz="3600"/>
          </a:p>
          <a:p>
            <a:r>
              <a:rPr lang="zh-CN" altLang="en-US" sz="3200"/>
              <a:t>中职生学习《经济政治与社会》这门课的意义？</a:t>
            </a:r>
            <a:endParaRPr lang="zh-CN" altLang="en-US" sz="3200"/>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 name="Rectangle 23"/>
          <p:cNvSpPr/>
          <p:nvPr/>
        </p:nvSpPr>
        <p:spPr>
          <a:xfrm>
            <a:off x="827088" y="2925763"/>
            <a:ext cx="2665413" cy="3378200"/>
          </a:xfrm>
          <a:prstGeom prst="rect">
            <a:avLst/>
          </a:prstGeom>
          <a:noFill/>
          <a:ln w="9525">
            <a:noFill/>
          </a:ln>
        </p:spPr>
        <p:txBody>
          <a:bodyPr>
            <a:spAutoFit/>
          </a:bodyPr>
          <a:p>
            <a:pPr marL="342900" marR="0" indent="-342900" algn="l" defTabSz="914400" rtl="0" eaLnBrk="1" fontAlgn="base" latinLnBrk="0" hangingPunct="1">
              <a:lnSpc>
                <a:spcPct val="100000"/>
              </a:lnSpc>
              <a:spcBef>
                <a:spcPct val="0"/>
              </a:spcBef>
              <a:spcAft>
                <a:spcPct val="0"/>
              </a:spcAft>
              <a:buFont typeface="Arial" panose="020B0604020202090204" pitchFamily="34" charset="0"/>
              <a:buNone/>
            </a:pPr>
            <a:r>
              <a:rPr kumimoji="0" lang="en-US" altLang="zh-CN" sz="2400" b="1" i="0" u="none" strike="noStrike" kern="1200" cap="none" spc="0" normalizeH="0" baseline="0" noProof="1">
                <a:solidFill>
                  <a:srgbClr val="320000"/>
                </a:solidFill>
                <a:effectLst>
                  <a:outerShdw blurRad="38100" dist="38100" dir="2700000">
                    <a:srgbClr val="000000"/>
                  </a:outerShdw>
                </a:effectLst>
                <a:latin typeface="楷体_GB2312" pitchFamily="49" charset="-122"/>
                <a:ea typeface="楷体_GB2312" pitchFamily="49" charset="-122"/>
                <a:cs typeface="+mn-cs"/>
                <a:sym typeface="宋体" pitchFamily="2" charset="-122"/>
              </a:rPr>
              <a:t>1</a:t>
            </a:r>
            <a:r>
              <a:rPr kumimoji="0" lang="zh-CN" altLang="en-US" sz="2400" b="1" i="0" u="none" strike="noStrike" kern="1200" cap="none" spc="0" normalizeH="0" baseline="0" noProof="1">
                <a:solidFill>
                  <a:srgbClr val="320000"/>
                </a:solidFill>
                <a:effectLst>
                  <a:outerShdw blurRad="38100" dist="38100" dir="2700000">
                    <a:srgbClr val="000000"/>
                  </a:outerShdw>
                </a:effectLst>
                <a:latin typeface="楷体_GB2312" pitchFamily="49" charset="-122"/>
                <a:ea typeface="楷体_GB2312" pitchFamily="49" charset="-122"/>
                <a:cs typeface="+mn-cs"/>
                <a:sym typeface="宋体" pitchFamily="2" charset="-122"/>
              </a:rPr>
              <a:t>、</a:t>
            </a:r>
            <a:r>
              <a:rPr kumimoji="0" lang="en-US" altLang="zh-CN" sz="2400" b="1" i="0" u="none" strike="noStrike" kern="1200" cap="none" spc="0" normalizeH="0" baseline="0" noProof="1">
                <a:solidFill>
                  <a:srgbClr val="320000"/>
                </a:solidFill>
                <a:effectLst>
                  <a:outerShdw blurRad="38100" dist="38100" dir="2700000">
                    <a:srgbClr val="000000"/>
                  </a:outerShdw>
                </a:effectLst>
                <a:latin typeface="楷体_GB2312" pitchFamily="49" charset="-122"/>
                <a:ea typeface="楷体_GB2312" pitchFamily="49" charset="-122"/>
                <a:cs typeface="+mn-cs"/>
                <a:sym typeface="宋体" pitchFamily="2" charset="-122"/>
              </a:rPr>
              <a:t>《</a:t>
            </a:r>
            <a:r>
              <a:rPr kumimoji="0" lang="zh-CN" altLang="en-US" sz="2400" b="1" i="0" u="none" strike="noStrike" kern="1200" cap="none" spc="0" normalizeH="0" baseline="0" noProof="1">
                <a:solidFill>
                  <a:srgbClr val="320000"/>
                </a:solidFill>
                <a:effectLst>
                  <a:outerShdw blurRad="38100" dist="38100" dir="2700000">
                    <a:srgbClr val="000000"/>
                  </a:outerShdw>
                </a:effectLst>
                <a:latin typeface="楷体_GB2312" pitchFamily="49" charset="-122"/>
                <a:ea typeface="楷体_GB2312" pitchFamily="49" charset="-122"/>
                <a:cs typeface="+mn-cs"/>
                <a:sym typeface="宋体" pitchFamily="2" charset="-122"/>
              </a:rPr>
              <a:t>经济政治与社会</a:t>
            </a:r>
            <a:r>
              <a:rPr kumimoji="0" lang="en-US" altLang="zh-CN" sz="2400" b="1" i="0" u="none" strike="noStrike" kern="1200" cap="none" spc="0" normalizeH="0" baseline="0" noProof="1">
                <a:solidFill>
                  <a:srgbClr val="320000"/>
                </a:solidFill>
                <a:effectLst>
                  <a:outerShdw blurRad="38100" dist="38100" dir="2700000">
                    <a:srgbClr val="000000"/>
                  </a:outerShdw>
                </a:effectLst>
                <a:latin typeface="楷体_GB2312" pitchFamily="49" charset="-122"/>
                <a:ea typeface="楷体_GB2312" pitchFamily="49" charset="-122"/>
                <a:cs typeface="+mn-cs"/>
                <a:sym typeface="宋体" pitchFamily="2" charset="-122"/>
              </a:rPr>
              <a:t>》</a:t>
            </a:r>
            <a:r>
              <a:rPr kumimoji="0" lang="zh-CN" altLang="en-US" sz="2400" b="1" i="0" u="none" strike="noStrike" kern="1200" cap="none" spc="0" normalizeH="0" baseline="0" noProof="1">
                <a:solidFill>
                  <a:srgbClr val="320000"/>
                </a:solidFill>
                <a:effectLst>
                  <a:outerShdw blurRad="38100" dist="38100" dir="2700000">
                    <a:srgbClr val="000000"/>
                  </a:outerShdw>
                </a:effectLst>
                <a:latin typeface="楷体_GB2312" pitchFamily="49" charset="-122"/>
                <a:ea typeface="楷体_GB2312" pitchFamily="49" charset="-122"/>
                <a:cs typeface="+mn-cs"/>
                <a:sym typeface="宋体" pitchFamily="2" charset="-122"/>
              </a:rPr>
              <a:t>中等职业学校学生必修的一门</a:t>
            </a:r>
            <a:r>
              <a:rPr kumimoji="0" lang="zh-CN" altLang="en-US" sz="2400" b="1" i="0" u="none" strike="noStrike" kern="1200" cap="none" spc="0" normalizeH="0" baseline="0" noProof="1">
                <a:solidFill>
                  <a:srgbClr val="FC7665"/>
                </a:solidFill>
                <a:effectLst>
                  <a:outerShdw blurRad="38100" dist="38100" dir="2700000">
                    <a:srgbClr val="000000"/>
                  </a:outerShdw>
                </a:effectLst>
                <a:latin typeface="楷体_GB2312" pitchFamily="49" charset="-122"/>
                <a:ea typeface="楷体_GB2312" pitchFamily="49" charset="-122"/>
                <a:cs typeface="+mn-cs"/>
                <a:sym typeface="宋体" pitchFamily="2" charset="-122"/>
                <a:hlinkClick r:id="rId1" action="ppaction://hlinkpres?slideindex=1&amp;slidetitle="/>
              </a:rPr>
              <a:t>德育课</a:t>
            </a:r>
            <a:r>
              <a:rPr kumimoji="0" lang="zh-CN" altLang="en-US" sz="2400" b="1" i="0" u="none" strike="noStrike" kern="1200" cap="none" spc="0" normalizeH="0" baseline="0" noProof="1">
                <a:solidFill>
                  <a:srgbClr val="2F0602"/>
                </a:solidFill>
                <a:effectLst>
                  <a:outerShdw blurRad="38100" dist="38100" dir="2700000">
                    <a:srgbClr val="000000"/>
                  </a:outerShdw>
                </a:effectLst>
                <a:latin typeface="楷体_GB2312" pitchFamily="49" charset="-122"/>
                <a:ea typeface="楷体_GB2312" pitchFamily="49" charset="-122"/>
                <a:cs typeface="+mn-cs"/>
                <a:sym typeface="宋体" pitchFamily="2" charset="-122"/>
                <a:hlinkClick r:id="rId1" action="ppaction://hlinkpres?slideindex=1&amp;slidetitle="/>
              </a:rPr>
              <a:t>。</a:t>
            </a:r>
            <a:endParaRPr kumimoji="0" lang="zh-CN" altLang="en-US" sz="2400" b="1" i="0" u="none" strike="noStrike" kern="1200" cap="none" spc="0" normalizeH="0" baseline="0" noProof="1">
              <a:solidFill>
                <a:srgbClr val="2F0602"/>
              </a:solidFill>
              <a:effectLst>
                <a:outerShdw blurRad="38100" dist="38100" dir="2700000">
                  <a:srgbClr val="000000"/>
                </a:outerShdw>
              </a:effectLst>
              <a:latin typeface="楷体_GB2312" pitchFamily="49" charset="-122"/>
              <a:ea typeface="楷体_GB2312" pitchFamily="49" charset="-122"/>
              <a:cs typeface="+mn-cs"/>
              <a:sym typeface="宋体" pitchFamily="2" charset="-122"/>
              <a:hlinkClick r:id="rId1" action="ppaction://hlinkpres?slideindex=1&amp;slidetitle="/>
            </a:endParaRPr>
          </a:p>
          <a:p>
            <a:pPr marL="342900" marR="0" indent="-342900" algn="l" defTabSz="914400" rtl="0" eaLnBrk="1" fontAlgn="base" latinLnBrk="0" hangingPunct="1">
              <a:lnSpc>
                <a:spcPct val="100000"/>
              </a:lnSpc>
              <a:spcBef>
                <a:spcPct val="0"/>
              </a:spcBef>
              <a:spcAft>
                <a:spcPct val="0"/>
              </a:spcAft>
              <a:buFont typeface="Arial" panose="020B0604020202090204" pitchFamily="34" charset="0"/>
              <a:buNone/>
            </a:pPr>
            <a:r>
              <a:rPr kumimoji="0" lang="zh-CN" altLang="en-US" sz="2400" b="1" i="0" u="none" strike="noStrike" kern="1200" cap="none" spc="0" normalizeH="0" baseline="0" noProof="1">
                <a:solidFill>
                  <a:srgbClr val="320000"/>
                </a:solidFill>
                <a:latin typeface="楷体_GB2312" pitchFamily="49" charset="-122"/>
                <a:ea typeface="楷体_GB2312" pitchFamily="49" charset="-122"/>
                <a:cs typeface="+mn-cs"/>
                <a:sym typeface="宋体" pitchFamily="2" charset="-122"/>
              </a:rPr>
              <a:t>2、</a:t>
            </a:r>
            <a:r>
              <a:rPr kumimoji="0" lang="zh-CN" altLang="en-US" sz="2400" b="1" i="0" u="none" strike="noStrike" kern="1200" cap="none" spc="0" normalizeH="0" baseline="0" noProof="1">
                <a:solidFill>
                  <a:schemeClr val="tx1"/>
                </a:solidFill>
                <a:latin typeface="楷体_GB2312" pitchFamily="49" charset="-122"/>
                <a:ea typeface="楷体_GB2312" pitchFamily="49" charset="-122"/>
                <a:cs typeface="+mn-cs"/>
                <a:sym typeface="宋体" pitchFamily="2" charset="-122"/>
              </a:rPr>
              <a:t>我国社会主义经济、政治、文化与社会建设常识教育。</a:t>
            </a:r>
            <a:endParaRPr kumimoji="0" lang="zh-CN" altLang="en-US" sz="2400" b="1" i="0" u="none" strike="noStrike" kern="1200" cap="none" spc="0" normalizeH="0" baseline="0" noProof="1">
              <a:solidFill>
                <a:schemeClr val="tx1"/>
              </a:solidFill>
              <a:latin typeface="楷体_GB2312" pitchFamily="49" charset="-122"/>
              <a:ea typeface="楷体_GB2312" pitchFamily="49" charset="-122"/>
              <a:cs typeface="+mn-cs"/>
              <a:sym typeface="宋体" pitchFamily="2" charset="-122"/>
            </a:endParaRPr>
          </a:p>
        </p:txBody>
      </p:sp>
      <p:grpSp>
        <p:nvGrpSpPr>
          <p:cNvPr id="5122" name="组合 30"/>
          <p:cNvGrpSpPr/>
          <p:nvPr/>
        </p:nvGrpSpPr>
        <p:grpSpPr>
          <a:xfrm>
            <a:off x="611188" y="1700213"/>
            <a:ext cx="7921625" cy="3932237"/>
            <a:chOff x="971550" y="1844675"/>
            <a:chExt cx="7921625" cy="3932238"/>
          </a:xfrm>
        </p:grpSpPr>
        <p:sp>
          <p:nvSpPr>
            <p:cNvPr id="5123" name="矩形 131073"/>
            <p:cNvSpPr>
              <a:spLocks noTextEdit="1"/>
            </p:cNvSpPr>
            <p:nvPr/>
          </p:nvSpPr>
          <p:spPr>
            <a:xfrm>
              <a:off x="3970338" y="3416300"/>
              <a:ext cx="1638300" cy="457200"/>
            </a:xfrm>
            <a:prstGeom prst="rect">
              <a:avLst/>
            </a:prstGeom>
          </p:spPr>
          <p:txBody>
            <a:bodyPr wrap="none" fromWordArt="1">
              <a:prstTxWarp prst="textPlain">
                <a:avLst>
                  <a:gd name="adj" fmla="val 50000"/>
                </a:avLst>
              </a:prstTxWarp>
              <a:normAutofit/>
            </a:bodyPr>
            <a:p>
              <a:pPr algn="ctr"/>
              <a:r>
                <a:rPr lang="zh-CN" altLang="en-US" sz="3600" b="1" spc="720">
                  <a:gradFill rotWithShape="1">
                    <a:gsLst>
                      <a:gs pos="0">
                        <a:srgbClr val="AAAAAA"/>
                      </a:gs>
                      <a:gs pos="100000">
                        <a:srgbClr val="FFFFFF"/>
                      </a:gs>
                    </a:gsLst>
                    <a:lin ang="5400000" scaled="1"/>
                    <a:tileRect/>
                  </a:gradFill>
                  <a:effectLst>
                    <a:outerShdw dist="45791" dir="3378595" algn="ctr" rotWithShape="0">
                      <a:srgbClr val="4D4D4D">
                        <a:alpha val="75998"/>
                      </a:srgbClr>
                    </a:outerShdw>
                  </a:effectLst>
                  <a:latin typeface="宋体" charset="0"/>
                  <a:ea typeface="宋体" charset="0"/>
                </a:rPr>
                <a:t>主要内容</a:t>
              </a:r>
              <a:endParaRPr lang="zh-CN" altLang="en-US" sz="3600" b="1" spc="720">
                <a:gradFill rotWithShape="1">
                  <a:gsLst>
                    <a:gs pos="0">
                      <a:srgbClr val="AAAAAA"/>
                    </a:gs>
                    <a:gs pos="100000">
                      <a:srgbClr val="FFFFFF"/>
                    </a:gs>
                  </a:gsLst>
                  <a:lin ang="5400000" scaled="1"/>
                  <a:tileRect/>
                </a:gradFill>
                <a:effectLst>
                  <a:outerShdw dist="45791" dir="3378595" algn="ctr" rotWithShape="0">
                    <a:srgbClr val="4D4D4D">
                      <a:alpha val="75998"/>
                    </a:srgbClr>
                  </a:outerShdw>
                </a:effectLst>
                <a:latin typeface="宋体" charset="0"/>
                <a:ea typeface="宋体" charset="0"/>
              </a:endParaRPr>
            </a:p>
          </p:txBody>
        </p:sp>
        <p:sp>
          <p:nvSpPr>
            <p:cNvPr id="5124" name="直接连接符 131075"/>
            <p:cNvSpPr/>
            <p:nvPr/>
          </p:nvSpPr>
          <p:spPr>
            <a:xfrm>
              <a:off x="1187450" y="2133600"/>
              <a:ext cx="0" cy="0"/>
            </a:xfrm>
            <a:prstGeom prst="line">
              <a:avLst/>
            </a:prstGeom>
            <a:ln w="9525" cap="flat" cmpd="sng">
              <a:solidFill>
                <a:schemeClr val="tx1"/>
              </a:solidFill>
              <a:prstDash val="solid"/>
              <a:round/>
              <a:headEnd type="none" w="med" len="med"/>
              <a:tailEnd type="none" w="med" len="med"/>
            </a:ln>
          </p:spPr>
        </p:sp>
        <p:sp>
          <p:nvSpPr>
            <p:cNvPr id="5125" name="AutoShape 2"/>
            <p:cNvSpPr/>
            <p:nvPr/>
          </p:nvSpPr>
          <p:spPr>
            <a:xfrm>
              <a:off x="971550" y="1916113"/>
              <a:ext cx="2016125" cy="649287"/>
            </a:xfrm>
            <a:prstGeom prst="roundRect">
              <a:avLst>
                <a:gd name="adj" fmla="val 50000"/>
              </a:avLst>
            </a:prstGeom>
            <a:solidFill>
              <a:srgbClr val="E8C328"/>
            </a:solidFill>
            <a:ln w="9525">
              <a:noFill/>
            </a:ln>
          </p:spPr>
          <p:txBody>
            <a:bodyPr wrap="none" anchor="ctr"/>
            <a:p>
              <a:pPr indent="0" algn="ctr" eaLnBrk="0" hangingPunct="0"/>
              <a:endParaRPr lang="zh-CN" altLang="en-US">
                <a:latin typeface="Arial" panose="020B0604020202090204" pitchFamily="34" charset="0"/>
                <a:ea typeface="Arial" panose="020B0604020202090204" pitchFamily="34" charset="0"/>
              </a:endParaRPr>
            </a:p>
          </p:txBody>
        </p:sp>
        <p:grpSp>
          <p:nvGrpSpPr>
            <p:cNvPr id="5126" name="Group 4"/>
            <p:cNvGrpSpPr/>
            <p:nvPr/>
          </p:nvGrpSpPr>
          <p:grpSpPr>
            <a:xfrm>
              <a:off x="3779838" y="2852738"/>
              <a:ext cx="2095500" cy="2681287"/>
              <a:chOff x="0" y="0"/>
              <a:chExt cx="1320" cy="1689"/>
            </a:xfrm>
          </p:grpSpPr>
          <p:sp>
            <p:nvSpPr>
              <p:cNvPr id="5127" name="Freeform 5"/>
              <p:cNvSpPr/>
              <p:nvPr/>
            </p:nvSpPr>
            <p:spPr>
              <a:xfrm>
                <a:off x="0" y="261"/>
                <a:ext cx="654" cy="1428"/>
              </a:xfrm>
              <a:custGeom>
                <a:avLst/>
                <a:gdLst/>
                <a:ahLst/>
                <a:cxnLst>
                  <a:cxn ang="0">
                    <a:pos x="1" y="0"/>
                  </a:cxn>
                  <a:cxn ang="0">
                    <a:pos x="117" y="110"/>
                  </a:cxn>
                  <a:cxn ang="0">
                    <a:pos x="117" y="1026"/>
                  </a:cxn>
                  <a:cxn ang="0">
                    <a:pos x="649" y="1241"/>
                  </a:cxn>
                  <a:cxn ang="0">
                    <a:pos x="654" y="1428"/>
                  </a:cxn>
                  <a:cxn ang="0">
                    <a:pos x="0" y="1128"/>
                  </a:cxn>
                  <a:cxn ang="0">
                    <a:pos x="1" y="0"/>
                  </a:cxn>
                </a:cxnLst>
                <a:pathLst>
                  <a:path w="654" h="1428">
                    <a:moveTo>
                      <a:pt x="1" y="0"/>
                    </a:moveTo>
                    <a:lnTo>
                      <a:pt x="117" y="110"/>
                    </a:lnTo>
                    <a:lnTo>
                      <a:pt x="117" y="1026"/>
                    </a:lnTo>
                    <a:lnTo>
                      <a:pt x="649" y="1241"/>
                    </a:lnTo>
                    <a:lnTo>
                      <a:pt x="654" y="1428"/>
                    </a:lnTo>
                    <a:lnTo>
                      <a:pt x="0" y="1128"/>
                    </a:lnTo>
                    <a:lnTo>
                      <a:pt x="1" y="0"/>
                    </a:lnTo>
                    <a:close/>
                  </a:path>
                </a:pathLst>
              </a:custGeom>
              <a:solidFill>
                <a:srgbClr val="FBC631"/>
              </a:solidFill>
              <a:ln w="9525">
                <a:noFill/>
              </a:ln>
            </p:spPr>
            <p:txBody>
              <a:bodyPr/>
              <a:p>
                <a:endParaRPr lang="zh-CN" altLang="en-US"/>
              </a:p>
            </p:txBody>
          </p:sp>
          <p:sp>
            <p:nvSpPr>
              <p:cNvPr id="5128" name="Freeform 6"/>
              <p:cNvSpPr/>
              <p:nvPr/>
            </p:nvSpPr>
            <p:spPr>
              <a:xfrm>
                <a:off x="649" y="266"/>
                <a:ext cx="671" cy="1422"/>
              </a:xfrm>
              <a:custGeom>
                <a:avLst/>
                <a:gdLst/>
                <a:ahLst/>
                <a:cxnLst>
                  <a:cxn ang="0">
                    <a:pos x="654" y="0"/>
                  </a:cxn>
                  <a:cxn ang="0">
                    <a:pos x="516" y="111"/>
                  </a:cxn>
                  <a:cxn ang="0">
                    <a:pos x="519" y="1008"/>
                  </a:cxn>
                  <a:cxn ang="0">
                    <a:pos x="0" y="1237"/>
                  </a:cxn>
                  <a:cxn ang="0">
                    <a:pos x="2" y="1422"/>
                  </a:cxn>
                  <a:cxn ang="0">
                    <a:pos x="671" y="1114"/>
                  </a:cxn>
                  <a:cxn ang="0">
                    <a:pos x="654" y="0"/>
                  </a:cxn>
                </a:cxnLst>
                <a:pathLst>
                  <a:path w="671" h="1422">
                    <a:moveTo>
                      <a:pt x="654" y="0"/>
                    </a:moveTo>
                    <a:lnTo>
                      <a:pt x="516" y="111"/>
                    </a:lnTo>
                    <a:lnTo>
                      <a:pt x="519" y="1008"/>
                    </a:lnTo>
                    <a:lnTo>
                      <a:pt x="0" y="1237"/>
                    </a:lnTo>
                    <a:lnTo>
                      <a:pt x="2" y="1422"/>
                    </a:lnTo>
                    <a:lnTo>
                      <a:pt x="671" y="1114"/>
                    </a:lnTo>
                    <a:lnTo>
                      <a:pt x="654" y="0"/>
                    </a:lnTo>
                    <a:close/>
                  </a:path>
                </a:pathLst>
              </a:custGeom>
              <a:solidFill>
                <a:srgbClr val="FBE2AF"/>
              </a:solidFill>
              <a:ln w="9525">
                <a:noFill/>
              </a:ln>
            </p:spPr>
            <p:txBody>
              <a:bodyPr/>
              <a:p>
                <a:endParaRPr lang="zh-CN" altLang="en-US"/>
              </a:p>
            </p:txBody>
          </p:sp>
          <p:sp>
            <p:nvSpPr>
              <p:cNvPr id="5129" name="Freeform 7"/>
              <p:cNvSpPr/>
              <p:nvPr/>
            </p:nvSpPr>
            <p:spPr>
              <a:xfrm>
                <a:off x="1" y="0"/>
                <a:ext cx="1304" cy="377"/>
              </a:xfrm>
              <a:custGeom>
                <a:avLst/>
                <a:gdLst/>
                <a:ahLst/>
                <a:cxnLst>
                  <a:cxn ang="0">
                    <a:pos x="0" y="261"/>
                  </a:cxn>
                  <a:cxn ang="0">
                    <a:pos x="117" y="374"/>
                  </a:cxn>
                  <a:cxn ang="0">
                    <a:pos x="638" y="155"/>
                  </a:cxn>
                  <a:cxn ang="0">
                    <a:pos x="1164" y="377"/>
                  </a:cxn>
                  <a:cxn ang="0">
                    <a:pos x="1304" y="266"/>
                  </a:cxn>
                  <a:cxn ang="0">
                    <a:pos x="633" y="0"/>
                  </a:cxn>
                  <a:cxn ang="0">
                    <a:pos x="0" y="261"/>
                  </a:cxn>
                </a:cxnLst>
                <a:pathLst>
                  <a:path w="1304" h="377">
                    <a:moveTo>
                      <a:pt x="0" y="261"/>
                    </a:moveTo>
                    <a:lnTo>
                      <a:pt x="117" y="374"/>
                    </a:lnTo>
                    <a:lnTo>
                      <a:pt x="638" y="155"/>
                    </a:lnTo>
                    <a:lnTo>
                      <a:pt x="1164" y="377"/>
                    </a:lnTo>
                    <a:lnTo>
                      <a:pt x="1304" y="266"/>
                    </a:lnTo>
                    <a:lnTo>
                      <a:pt x="633" y="0"/>
                    </a:lnTo>
                    <a:lnTo>
                      <a:pt x="0" y="261"/>
                    </a:lnTo>
                    <a:close/>
                  </a:path>
                </a:pathLst>
              </a:custGeom>
              <a:solidFill>
                <a:srgbClr val="FEFBD6"/>
              </a:solidFill>
              <a:ln w="9525">
                <a:noFill/>
              </a:ln>
            </p:spPr>
            <p:txBody>
              <a:bodyPr/>
              <a:p>
                <a:endParaRPr lang="zh-CN" altLang="en-US"/>
              </a:p>
            </p:txBody>
          </p:sp>
          <p:sp>
            <p:nvSpPr>
              <p:cNvPr id="5130" name="Freeform 8"/>
              <p:cNvSpPr/>
              <p:nvPr/>
            </p:nvSpPr>
            <p:spPr>
              <a:xfrm>
                <a:off x="115" y="154"/>
                <a:ext cx="529" cy="1133"/>
              </a:xfrm>
              <a:custGeom>
                <a:avLst/>
                <a:gdLst/>
                <a:ahLst/>
                <a:cxnLst>
                  <a:cxn ang="0">
                    <a:pos x="2" y="218"/>
                  </a:cxn>
                  <a:cxn ang="0">
                    <a:pos x="0" y="1133"/>
                  </a:cxn>
                  <a:cxn ang="0">
                    <a:pos x="529" y="878"/>
                  </a:cxn>
                  <a:cxn ang="0">
                    <a:pos x="524" y="0"/>
                  </a:cxn>
                  <a:cxn ang="0">
                    <a:pos x="2" y="218"/>
                  </a:cxn>
                </a:cxnLst>
                <a:pathLst>
                  <a:path w="529" h="1133">
                    <a:moveTo>
                      <a:pt x="2" y="218"/>
                    </a:moveTo>
                    <a:lnTo>
                      <a:pt x="0" y="1133"/>
                    </a:lnTo>
                    <a:lnTo>
                      <a:pt x="529" y="878"/>
                    </a:lnTo>
                    <a:lnTo>
                      <a:pt x="524" y="0"/>
                    </a:lnTo>
                    <a:lnTo>
                      <a:pt x="2" y="218"/>
                    </a:lnTo>
                    <a:close/>
                  </a:path>
                </a:pathLst>
              </a:custGeom>
              <a:solidFill>
                <a:srgbClr val="FDEBBD"/>
              </a:solidFill>
              <a:ln w="9525">
                <a:noFill/>
              </a:ln>
            </p:spPr>
            <p:txBody>
              <a:bodyPr/>
              <a:p>
                <a:endParaRPr lang="zh-CN" altLang="en-US"/>
              </a:p>
            </p:txBody>
          </p:sp>
          <p:sp>
            <p:nvSpPr>
              <p:cNvPr id="5131" name="Freeform 9"/>
              <p:cNvSpPr/>
              <p:nvPr/>
            </p:nvSpPr>
            <p:spPr>
              <a:xfrm>
                <a:off x="640" y="155"/>
                <a:ext cx="528" cy="1123"/>
              </a:xfrm>
              <a:custGeom>
                <a:avLst/>
                <a:gdLst/>
                <a:ahLst/>
                <a:cxnLst>
                  <a:cxn ang="0">
                    <a:pos x="527" y="222"/>
                  </a:cxn>
                  <a:cxn ang="0">
                    <a:pos x="528" y="1123"/>
                  </a:cxn>
                  <a:cxn ang="0">
                    <a:pos x="0" y="879"/>
                  </a:cxn>
                  <a:cxn ang="0">
                    <a:pos x="0" y="0"/>
                  </a:cxn>
                  <a:cxn ang="0">
                    <a:pos x="527" y="222"/>
                  </a:cxn>
                </a:cxnLst>
                <a:pathLst>
                  <a:path w="528" h="1123">
                    <a:moveTo>
                      <a:pt x="527" y="222"/>
                    </a:moveTo>
                    <a:lnTo>
                      <a:pt x="528" y="1123"/>
                    </a:lnTo>
                    <a:lnTo>
                      <a:pt x="0" y="879"/>
                    </a:lnTo>
                    <a:lnTo>
                      <a:pt x="0" y="0"/>
                    </a:lnTo>
                    <a:lnTo>
                      <a:pt x="527" y="222"/>
                    </a:lnTo>
                    <a:close/>
                  </a:path>
                </a:pathLst>
              </a:custGeom>
              <a:solidFill>
                <a:srgbClr val="FBC631"/>
              </a:solidFill>
              <a:ln w="9525">
                <a:noFill/>
              </a:ln>
            </p:spPr>
            <p:txBody>
              <a:bodyPr/>
              <a:p>
                <a:endParaRPr lang="zh-CN" altLang="en-US"/>
              </a:p>
            </p:txBody>
          </p:sp>
          <p:sp>
            <p:nvSpPr>
              <p:cNvPr id="5132" name="Freeform 10"/>
              <p:cNvSpPr/>
              <p:nvPr/>
            </p:nvSpPr>
            <p:spPr>
              <a:xfrm>
                <a:off x="112" y="1034"/>
                <a:ext cx="1061" cy="469"/>
              </a:xfrm>
              <a:custGeom>
                <a:avLst/>
                <a:gdLst/>
                <a:ahLst/>
                <a:cxnLst>
                  <a:cxn ang="0">
                    <a:pos x="527" y="0"/>
                  </a:cxn>
                  <a:cxn ang="0">
                    <a:pos x="0" y="252"/>
                  </a:cxn>
                  <a:cxn ang="0">
                    <a:pos x="537" y="469"/>
                  </a:cxn>
                  <a:cxn ang="0">
                    <a:pos x="1061" y="241"/>
                  </a:cxn>
                  <a:cxn ang="0">
                    <a:pos x="527" y="0"/>
                  </a:cxn>
                </a:cxnLst>
                <a:pathLst>
                  <a:path w="1061" h="469">
                    <a:moveTo>
                      <a:pt x="527" y="0"/>
                    </a:moveTo>
                    <a:lnTo>
                      <a:pt x="0" y="252"/>
                    </a:lnTo>
                    <a:lnTo>
                      <a:pt x="537" y="469"/>
                    </a:lnTo>
                    <a:lnTo>
                      <a:pt x="1061" y="241"/>
                    </a:lnTo>
                    <a:lnTo>
                      <a:pt x="527" y="0"/>
                    </a:lnTo>
                    <a:close/>
                  </a:path>
                </a:pathLst>
              </a:custGeom>
              <a:solidFill>
                <a:srgbClr val="FEEBBC"/>
              </a:solidFill>
              <a:ln w="9525">
                <a:noFill/>
              </a:ln>
            </p:spPr>
            <p:txBody>
              <a:bodyPr/>
              <a:p>
                <a:endParaRPr lang="zh-CN" altLang="en-US"/>
              </a:p>
            </p:txBody>
          </p:sp>
        </p:grpSp>
        <p:sp>
          <p:nvSpPr>
            <p:cNvPr id="5133" name="Line 13"/>
            <p:cNvSpPr/>
            <p:nvPr/>
          </p:nvSpPr>
          <p:spPr>
            <a:xfrm flipV="1">
              <a:off x="4787900" y="1844675"/>
              <a:ext cx="2016125" cy="1008063"/>
            </a:xfrm>
            <a:prstGeom prst="line">
              <a:avLst/>
            </a:prstGeom>
            <a:ln w="12700" cap="flat" cmpd="sng">
              <a:solidFill>
                <a:srgbClr val="977003"/>
              </a:solidFill>
              <a:prstDash val="solid"/>
              <a:round/>
              <a:headEnd type="none" w="med" len="med"/>
              <a:tailEnd type="none" w="med" len="med"/>
            </a:ln>
          </p:spPr>
        </p:sp>
        <p:sp>
          <p:nvSpPr>
            <p:cNvPr id="5134" name="Line 14"/>
            <p:cNvSpPr/>
            <p:nvPr/>
          </p:nvSpPr>
          <p:spPr>
            <a:xfrm flipH="1" flipV="1">
              <a:off x="2771775" y="1916113"/>
              <a:ext cx="2016125" cy="936625"/>
            </a:xfrm>
            <a:prstGeom prst="line">
              <a:avLst/>
            </a:prstGeom>
            <a:ln w="12700" cap="flat" cmpd="sng">
              <a:solidFill>
                <a:srgbClr val="977003"/>
              </a:solidFill>
              <a:prstDash val="solid"/>
              <a:round/>
              <a:headEnd type="none" w="med" len="med"/>
              <a:tailEnd type="none" w="med" len="med"/>
            </a:ln>
          </p:spPr>
        </p:sp>
        <p:pic>
          <p:nvPicPr>
            <p:cNvPr id="5135" name="Picture 15" descr="light_shadow"/>
            <p:cNvPicPr>
              <a:picLocks noChangeAspect="1"/>
            </p:cNvPicPr>
            <p:nvPr/>
          </p:nvPicPr>
          <p:blipFill>
            <a:blip r:embed="rId2">
              <a:lum bright="-78000" contrast="-78000"/>
            </a:blip>
            <a:stretch>
              <a:fillRect/>
            </a:stretch>
          </p:blipFill>
          <p:spPr>
            <a:xfrm>
              <a:off x="4203700" y="4749800"/>
              <a:ext cx="1216025" cy="347663"/>
            </a:xfrm>
            <a:prstGeom prst="rect">
              <a:avLst/>
            </a:prstGeom>
            <a:noFill/>
            <a:ln w="9525">
              <a:noFill/>
            </a:ln>
          </p:spPr>
        </p:pic>
        <p:pic>
          <p:nvPicPr>
            <p:cNvPr id="5136" name="Picture 16" descr="circuler_1"/>
            <p:cNvPicPr>
              <a:picLocks noChangeAspect="1"/>
            </p:cNvPicPr>
            <p:nvPr/>
          </p:nvPicPr>
          <p:blipFill>
            <a:blip r:embed="rId3"/>
            <a:stretch>
              <a:fillRect/>
            </a:stretch>
          </p:blipFill>
          <p:spPr>
            <a:xfrm>
              <a:off x="4062413" y="3490913"/>
              <a:ext cx="1479550" cy="1481137"/>
            </a:xfrm>
            <a:prstGeom prst="rect">
              <a:avLst/>
            </a:prstGeom>
            <a:noFill/>
            <a:ln w="9525">
              <a:noFill/>
            </a:ln>
          </p:spPr>
        </p:pic>
        <p:grpSp>
          <p:nvGrpSpPr>
            <p:cNvPr id="5137" name="Oval 17"/>
            <p:cNvGrpSpPr/>
            <p:nvPr/>
          </p:nvGrpSpPr>
          <p:grpSpPr>
            <a:xfrm>
              <a:off x="4054475" y="3482975"/>
              <a:ext cx="1481138" cy="1498600"/>
              <a:chOff x="0" y="0"/>
              <a:chExt cx="933" cy="944"/>
            </a:xfrm>
          </p:grpSpPr>
          <p:pic>
            <p:nvPicPr>
              <p:cNvPr id="5138" name="Oval 17"/>
              <p:cNvPicPr/>
              <p:nvPr/>
            </p:nvPicPr>
            <p:blipFill>
              <a:blip r:embed="rId4"/>
              <a:stretch>
                <a:fillRect/>
              </a:stretch>
            </p:blipFill>
            <p:spPr>
              <a:xfrm>
                <a:off x="0" y="0"/>
                <a:ext cx="933" cy="944"/>
              </a:xfrm>
              <a:prstGeom prst="rect">
                <a:avLst/>
              </a:prstGeom>
              <a:noFill/>
              <a:ln w="9525">
                <a:noFill/>
              </a:ln>
            </p:spPr>
          </p:pic>
          <p:sp>
            <p:nvSpPr>
              <p:cNvPr id="5139" name="文本框 131090"/>
              <p:cNvSpPr txBox="1"/>
              <p:nvPr/>
            </p:nvSpPr>
            <p:spPr>
              <a:xfrm>
                <a:off x="140" y="142"/>
                <a:ext cx="655" cy="661"/>
              </a:xfrm>
              <a:prstGeom prst="rect">
                <a:avLst/>
              </a:prstGeom>
              <a:noFill/>
              <a:ln w="9525">
                <a:noFill/>
              </a:ln>
            </p:spPr>
            <p:txBody>
              <a:bodyPr wrap="none" anchor="ctr"/>
              <a:p>
                <a:pPr indent="0" algn="ctr" eaLnBrk="0" hangingPunct="0"/>
                <a:endParaRPr lang="zh-CN" altLang="en-US">
                  <a:latin typeface="Arial" panose="020B0604020202090204" pitchFamily="34" charset="0"/>
                  <a:ea typeface="Arial" panose="020B0604020202090204" pitchFamily="34" charset="0"/>
                </a:endParaRPr>
              </a:p>
            </p:txBody>
          </p:sp>
        </p:grpSp>
        <p:sp>
          <p:nvSpPr>
            <p:cNvPr id="5140" name="Freeform 18"/>
            <p:cNvSpPr/>
            <p:nvPr/>
          </p:nvSpPr>
          <p:spPr>
            <a:xfrm>
              <a:off x="4214813" y="3521075"/>
              <a:ext cx="1154112" cy="514350"/>
            </a:xfrm>
            <a:custGeom>
              <a:avLst/>
              <a:gdLst/>
              <a:ahLst/>
              <a:cxnLst>
                <a:cxn ang="0">
                  <a:pos x="1136639" y="289683"/>
                </a:cxn>
                <a:cxn ang="0">
                  <a:pos x="1150617" y="319302"/>
                </a:cxn>
                <a:cxn ang="0">
                  <a:pos x="1154112" y="347475"/>
                </a:cxn>
                <a:cxn ang="0">
                  <a:pos x="1148870" y="372759"/>
                </a:cxn>
                <a:cxn ang="0">
                  <a:pos x="1134018" y="397321"/>
                </a:cxn>
                <a:cxn ang="0">
                  <a:pos x="1111302" y="418271"/>
                </a:cxn>
                <a:cxn ang="0">
                  <a:pos x="1082471" y="436331"/>
                </a:cxn>
                <a:cxn ang="0">
                  <a:pos x="1044904" y="453668"/>
                </a:cxn>
                <a:cxn ang="0">
                  <a:pos x="1002094" y="468839"/>
                </a:cxn>
                <a:cxn ang="0">
                  <a:pos x="954043" y="481842"/>
                </a:cxn>
                <a:cxn ang="0">
                  <a:pos x="900749" y="493400"/>
                </a:cxn>
                <a:cxn ang="0">
                  <a:pos x="844834" y="501347"/>
                </a:cxn>
                <a:cxn ang="0">
                  <a:pos x="782804" y="508571"/>
                </a:cxn>
                <a:cxn ang="0">
                  <a:pos x="719900" y="512905"/>
                </a:cxn>
                <a:cxn ang="0">
                  <a:pos x="694564" y="514350"/>
                </a:cxn>
                <a:cxn ang="0">
                  <a:pos x="415865" y="514350"/>
                </a:cxn>
                <a:cxn ang="0">
                  <a:pos x="412370" y="514350"/>
                </a:cxn>
                <a:cxn ang="0">
                  <a:pos x="357329" y="511460"/>
                </a:cxn>
                <a:cxn ang="0">
                  <a:pos x="304036" y="508571"/>
                </a:cxn>
                <a:cxn ang="0">
                  <a:pos x="253363" y="502792"/>
                </a:cxn>
                <a:cxn ang="0">
                  <a:pos x="205311" y="497735"/>
                </a:cxn>
                <a:cxn ang="0">
                  <a:pos x="162502" y="489066"/>
                </a:cxn>
                <a:cxn ang="0">
                  <a:pos x="123187" y="478952"/>
                </a:cxn>
                <a:cxn ang="0">
                  <a:pos x="89114" y="468116"/>
                </a:cxn>
                <a:cxn ang="0">
                  <a:pos x="58536" y="455113"/>
                </a:cxn>
                <a:cxn ang="0">
                  <a:pos x="34073" y="439220"/>
                </a:cxn>
                <a:cxn ang="0">
                  <a:pos x="15726" y="421160"/>
                </a:cxn>
                <a:cxn ang="0">
                  <a:pos x="5242" y="400211"/>
                </a:cxn>
                <a:cxn ang="0">
                  <a:pos x="0" y="378538"/>
                </a:cxn>
                <a:cxn ang="0">
                  <a:pos x="0" y="375649"/>
                </a:cxn>
                <a:cxn ang="0">
                  <a:pos x="3495" y="351810"/>
                </a:cxn>
                <a:cxn ang="0">
                  <a:pos x="13979" y="322191"/>
                </a:cxn>
                <a:cxn ang="0">
                  <a:pos x="44557" y="267289"/>
                </a:cxn>
                <a:cxn ang="0">
                  <a:pos x="82125" y="215998"/>
                </a:cxn>
                <a:cxn ang="0">
                  <a:pos x="128429" y="169764"/>
                </a:cxn>
                <a:cxn ang="0">
                  <a:pos x="178228" y="127143"/>
                </a:cxn>
                <a:cxn ang="0">
                  <a:pos x="235890" y="90300"/>
                </a:cxn>
                <a:cxn ang="0">
                  <a:pos x="297920" y="59237"/>
                </a:cxn>
                <a:cxn ang="0">
                  <a:pos x="362571" y="33953"/>
                </a:cxn>
                <a:cxn ang="0">
                  <a:pos x="434212" y="15170"/>
                </a:cxn>
                <a:cxn ang="0">
                  <a:pos x="507600" y="4334"/>
                </a:cxn>
                <a:cxn ang="0">
                  <a:pos x="582735" y="0"/>
                </a:cxn>
                <a:cxn ang="0">
                  <a:pos x="663112" y="4334"/>
                </a:cxn>
                <a:cxn ang="0">
                  <a:pos x="739995" y="16615"/>
                </a:cxn>
                <a:cxn ang="0">
                  <a:pos x="814256" y="38287"/>
                </a:cxn>
                <a:cxn ang="0">
                  <a:pos x="882402" y="65016"/>
                </a:cxn>
                <a:cxn ang="0">
                  <a:pos x="945306" y="98969"/>
                </a:cxn>
                <a:cxn ang="0">
                  <a:pos x="1003842" y="140146"/>
                </a:cxn>
                <a:cxn ang="0">
                  <a:pos x="1055388" y="184935"/>
                </a:cxn>
                <a:cxn ang="0">
                  <a:pos x="1099071" y="234781"/>
                </a:cxn>
                <a:cxn ang="0">
                  <a:pos x="1136639" y="289683"/>
                </a:cxn>
              </a:cxnLst>
              <a:pathLst>
                <a:path w="1321" h="712">
                  <a:moveTo>
                    <a:pt x="1301" y="401"/>
                  </a:moveTo>
                  <a:lnTo>
                    <a:pt x="1317" y="442"/>
                  </a:lnTo>
                  <a:lnTo>
                    <a:pt x="1321" y="481"/>
                  </a:lnTo>
                  <a:lnTo>
                    <a:pt x="1315" y="516"/>
                  </a:lnTo>
                  <a:lnTo>
                    <a:pt x="1298" y="550"/>
                  </a:lnTo>
                  <a:lnTo>
                    <a:pt x="1272" y="579"/>
                  </a:lnTo>
                  <a:lnTo>
                    <a:pt x="1239" y="604"/>
                  </a:lnTo>
                  <a:lnTo>
                    <a:pt x="1196" y="628"/>
                  </a:lnTo>
                  <a:lnTo>
                    <a:pt x="1147" y="649"/>
                  </a:lnTo>
                  <a:lnTo>
                    <a:pt x="1092" y="667"/>
                  </a:lnTo>
                  <a:lnTo>
                    <a:pt x="1031" y="683"/>
                  </a:lnTo>
                  <a:lnTo>
                    <a:pt x="967" y="694"/>
                  </a:lnTo>
                  <a:lnTo>
                    <a:pt x="896" y="704"/>
                  </a:lnTo>
                  <a:lnTo>
                    <a:pt x="824" y="710"/>
                  </a:lnTo>
                  <a:lnTo>
                    <a:pt x="795" y="712"/>
                  </a:lnTo>
                  <a:lnTo>
                    <a:pt x="476" y="712"/>
                  </a:lnTo>
                  <a:lnTo>
                    <a:pt x="472" y="712"/>
                  </a:lnTo>
                  <a:lnTo>
                    <a:pt x="409" y="708"/>
                  </a:lnTo>
                  <a:lnTo>
                    <a:pt x="348" y="704"/>
                  </a:lnTo>
                  <a:lnTo>
                    <a:pt x="290" y="696"/>
                  </a:lnTo>
                  <a:lnTo>
                    <a:pt x="235" y="689"/>
                  </a:lnTo>
                  <a:lnTo>
                    <a:pt x="186" y="677"/>
                  </a:lnTo>
                  <a:lnTo>
                    <a:pt x="141" y="663"/>
                  </a:lnTo>
                  <a:lnTo>
                    <a:pt x="102" y="648"/>
                  </a:lnTo>
                  <a:lnTo>
                    <a:pt x="67" y="630"/>
                  </a:lnTo>
                  <a:lnTo>
                    <a:pt x="39" y="608"/>
                  </a:lnTo>
                  <a:lnTo>
                    <a:pt x="18" y="583"/>
                  </a:lnTo>
                  <a:lnTo>
                    <a:pt x="6" y="554"/>
                  </a:lnTo>
                  <a:lnTo>
                    <a:pt x="0" y="524"/>
                  </a:lnTo>
                  <a:lnTo>
                    <a:pt x="0" y="520"/>
                  </a:lnTo>
                  <a:lnTo>
                    <a:pt x="4" y="487"/>
                  </a:lnTo>
                  <a:lnTo>
                    <a:pt x="16" y="446"/>
                  </a:lnTo>
                  <a:lnTo>
                    <a:pt x="51" y="370"/>
                  </a:lnTo>
                  <a:lnTo>
                    <a:pt x="94" y="299"/>
                  </a:lnTo>
                  <a:lnTo>
                    <a:pt x="147" y="235"/>
                  </a:lnTo>
                  <a:lnTo>
                    <a:pt x="204" y="176"/>
                  </a:lnTo>
                  <a:lnTo>
                    <a:pt x="270" y="125"/>
                  </a:lnTo>
                  <a:lnTo>
                    <a:pt x="341" y="82"/>
                  </a:lnTo>
                  <a:lnTo>
                    <a:pt x="415" y="47"/>
                  </a:lnTo>
                  <a:lnTo>
                    <a:pt x="497" y="21"/>
                  </a:lnTo>
                  <a:lnTo>
                    <a:pt x="581" y="6"/>
                  </a:lnTo>
                  <a:lnTo>
                    <a:pt x="667" y="0"/>
                  </a:lnTo>
                  <a:lnTo>
                    <a:pt x="759" y="6"/>
                  </a:lnTo>
                  <a:lnTo>
                    <a:pt x="847" y="23"/>
                  </a:lnTo>
                  <a:lnTo>
                    <a:pt x="932" y="53"/>
                  </a:lnTo>
                  <a:lnTo>
                    <a:pt x="1010" y="90"/>
                  </a:lnTo>
                  <a:lnTo>
                    <a:pt x="1082" y="137"/>
                  </a:lnTo>
                  <a:lnTo>
                    <a:pt x="1149" y="194"/>
                  </a:lnTo>
                  <a:lnTo>
                    <a:pt x="1208" y="256"/>
                  </a:lnTo>
                  <a:lnTo>
                    <a:pt x="1258" y="325"/>
                  </a:lnTo>
                  <a:lnTo>
                    <a:pt x="1301" y="401"/>
                  </a:lnTo>
                  <a:close/>
                </a:path>
              </a:pathLst>
            </a:custGeom>
            <a:gradFill rotWithShape="1">
              <a:gsLst>
                <a:gs pos="0">
                  <a:srgbClr val="FFFFFF"/>
                </a:gs>
                <a:gs pos="100000">
                  <a:srgbClr val="71B9DD"/>
                </a:gs>
              </a:gsLst>
              <a:lin ang="5400000" scaled="1"/>
              <a:tileRect/>
            </a:gradFill>
            <a:ln w="9525">
              <a:noFill/>
            </a:ln>
          </p:spPr>
          <p:txBody>
            <a:bodyPr/>
            <a:p>
              <a:endParaRPr lang="zh-CN" altLang="en-US"/>
            </a:p>
          </p:txBody>
        </p:sp>
        <p:sp>
          <p:nvSpPr>
            <p:cNvPr id="5141" name="Rectangle 19"/>
            <p:cNvSpPr/>
            <p:nvPr/>
          </p:nvSpPr>
          <p:spPr>
            <a:xfrm>
              <a:off x="971550" y="1916113"/>
              <a:ext cx="1943100" cy="579437"/>
            </a:xfrm>
            <a:prstGeom prst="rect">
              <a:avLst/>
            </a:prstGeom>
            <a:noFill/>
            <a:ln w="9525">
              <a:noFill/>
            </a:ln>
          </p:spPr>
          <p:txBody>
            <a:bodyPr anchor="t">
              <a:spAutoFit/>
            </a:bodyPr>
            <a:p>
              <a:pPr indent="0" eaLnBrk="0" hangingPunct="0">
                <a:buSzPct val="115000"/>
              </a:pPr>
              <a:r>
                <a:rPr lang="zh-CN" altLang="en-US" sz="3200" b="1">
                  <a:solidFill>
                    <a:schemeClr val="bg1"/>
                  </a:solidFill>
                  <a:effectDag name="">
                    <a:effect ref="fillLine"/>
                    <a:cont type="tree" name="">
                      <a:effect ref="fillLine"/>
                      <a:outerShdw dist="38100" dir="13500000" algn="br">
                        <a:srgbClr val="FFFFFF"/>
                      </a:outerShdw>
                    </a:cont>
                    <a:cont type="tree" name="">
                      <a:effect ref="fillLine"/>
                      <a:outerShdw dist="38100" dir="2700000" algn="tl">
                        <a:srgbClr val="999999"/>
                      </a:outerShdw>
                    </a:cont>
                  </a:effectDag>
                  <a:latin typeface="Arial" panose="020B0604020202090204" pitchFamily="34" charset="0"/>
                  <a:ea typeface="楷体_GB2312" pitchFamily="49" charset="-122"/>
                </a:rPr>
                <a:t>课程性质</a:t>
              </a:r>
              <a:endParaRPr lang="zh-CN" altLang="en-US" sz="3200" b="1">
                <a:solidFill>
                  <a:schemeClr val="bg1"/>
                </a:solidFill>
                <a:effectDag name="">
                  <a:effect ref="fillLine"/>
                  <a:cont type="tree" name="">
                    <a:effect ref="fillLine"/>
                    <a:outerShdw dist="38100" dir="13500000" algn="br">
                      <a:srgbClr val="FFFFFF"/>
                    </a:outerShdw>
                  </a:cont>
                  <a:cont type="tree" name="">
                    <a:effect ref="fillLine"/>
                    <a:outerShdw dist="38100" dir="2700000" algn="tl">
                      <a:srgbClr val="999999"/>
                    </a:outerShdw>
                  </a:cont>
                </a:effectDag>
                <a:latin typeface="Arial" panose="020B0604020202090204" pitchFamily="34" charset="0"/>
                <a:ea typeface="楷体_GB2312" pitchFamily="49" charset="-122"/>
              </a:endParaRPr>
            </a:p>
          </p:txBody>
        </p:sp>
        <p:sp>
          <p:nvSpPr>
            <p:cNvPr id="5142" name="AutoShape 20"/>
            <p:cNvSpPr/>
            <p:nvPr/>
          </p:nvSpPr>
          <p:spPr>
            <a:xfrm>
              <a:off x="6588125" y="1844675"/>
              <a:ext cx="1978025" cy="576263"/>
            </a:xfrm>
            <a:prstGeom prst="roundRect">
              <a:avLst>
                <a:gd name="adj" fmla="val 50000"/>
              </a:avLst>
            </a:prstGeom>
            <a:solidFill>
              <a:srgbClr val="66CCFF"/>
            </a:solidFill>
            <a:ln w="9525">
              <a:noFill/>
            </a:ln>
          </p:spPr>
          <p:txBody>
            <a:bodyPr wrap="none" anchor="ctr"/>
            <a:p>
              <a:pPr indent="0" algn="ctr" eaLnBrk="0" hangingPunct="0"/>
              <a:endParaRPr lang="zh-CN" altLang="en-US">
                <a:latin typeface="Arial" panose="020B0604020202090204" pitchFamily="34" charset="0"/>
                <a:ea typeface="Arial" panose="020B0604020202090204" pitchFamily="34" charset="0"/>
              </a:endParaRPr>
            </a:p>
          </p:txBody>
        </p:sp>
        <p:sp>
          <p:nvSpPr>
            <p:cNvPr id="5143" name="Rectangle 21"/>
            <p:cNvSpPr/>
            <p:nvPr/>
          </p:nvSpPr>
          <p:spPr>
            <a:xfrm>
              <a:off x="6227763" y="3357563"/>
              <a:ext cx="2524125" cy="304800"/>
            </a:xfrm>
            <a:prstGeom prst="rect">
              <a:avLst/>
            </a:prstGeom>
            <a:noFill/>
            <a:ln w="9525">
              <a:noFill/>
            </a:ln>
          </p:spPr>
          <p:txBody>
            <a:bodyPr wrap="none" anchor="t">
              <a:spAutoFit/>
            </a:bodyPr>
            <a:p>
              <a:pPr indent="0" eaLnBrk="0" hangingPunct="0">
                <a:buClr>
                  <a:srgbClr val="FF3300"/>
                </a:buClr>
                <a:buSzPct val="115000"/>
              </a:pPr>
              <a:r>
                <a:rPr lang="zh-CN" altLang="en-US" sz="1400" b="1">
                  <a:solidFill>
                    <a:srgbClr val="FEFEFE"/>
                  </a:solidFill>
                  <a:latin typeface="Arial" panose="020B0604020202090204" pitchFamily="34" charset="0"/>
                  <a:ea typeface="宋体" pitchFamily="2" charset="-122"/>
                </a:rPr>
                <a:t> </a:t>
              </a:r>
              <a:r>
                <a:rPr lang="en-US" altLang="zh-CN" sz="1400" b="1">
                  <a:solidFill>
                    <a:srgbClr val="FEFEFE"/>
                  </a:solidFill>
                  <a:latin typeface="Arial" panose="020B0604020202090204" pitchFamily="34" charset="0"/>
                  <a:ea typeface="宋体" pitchFamily="2" charset="-122"/>
                </a:rPr>
                <a:t>Description of the contents</a:t>
              </a:r>
              <a:endParaRPr lang="en-US" altLang="zh-CN" sz="1400" b="1">
                <a:solidFill>
                  <a:srgbClr val="FEFEFE"/>
                </a:solidFill>
                <a:latin typeface="Arial" panose="020B0604020202090204" pitchFamily="34" charset="0"/>
                <a:ea typeface="Arial" panose="020B0604020202090204" pitchFamily="34" charset="0"/>
              </a:endParaRPr>
            </a:p>
          </p:txBody>
        </p:sp>
        <p:sp>
          <p:nvSpPr>
            <p:cNvPr id="27" name="Rectangle 24"/>
            <p:cNvSpPr/>
            <p:nvPr/>
          </p:nvSpPr>
          <p:spPr>
            <a:xfrm>
              <a:off x="6084887" y="2636837"/>
              <a:ext cx="2808288" cy="3140076"/>
            </a:xfrm>
            <a:prstGeom prst="rect">
              <a:avLst/>
            </a:prstGeom>
            <a:noFill/>
            <a:ln w="9525">
              <a:noFill/>
            </a:ln>
          </p:spPr>
          <p:txBody>
            <a:bodyPr>
              <a:spAutoFit/>
            </a:bodyPr>
            <a:p>
              <a:pPr marL="342900" marR="0" indent="-342900" algn="l" defTabSz="914400" rtl="0" eaLnBrk="1" fontAlgn="base" latinLnBrk="0" hangingPunct="1">
                <a:lnSpc>
                  <a:spcPct val="100000"/>
                </a:lnSpc>
                <a:spcBef>
                  <a:spcPct val="0"/>
                </a:spcBef>
                <a:spcAft>
                  <a:spcPct val="0"/>
                </a:spcAft>
                <a:buFont typeface="Arial" panose="020B0604020202090204" pitchFamily="34" charset="0"/>
                <a:buNone/>
              </a:pPr>
              <a:r>
                <a:rPr kumimoji="0" lang="en-US" altLang="zh-CN" sz="2000" b="1" i="0" u="none" strike="noStrike" kern="1200" cap="none" spc="0" normalizeH="0" baseline="0" noProof="1">
                  <a:solidFill>
                    <a:srgbClr val="320000"/>
                  </a:solidFill>
                  <a:latin typeface="楷体_GB2312" pitchFamily="49" charset="-122"/>
                  <a:ea typeface="楷体_GB2312" pitchFamily="49" charset="-122"/>
                  <a:cs typeface="+mn-cs"/>
                  <a:sym typeface="宋体" pitchFamily="2" charset="-122"/>
                </a:rPr>
                <a:t>1</a:t>
              </a:r>
              <a:r>
                <a:rPr kumimoji="0" lang="zh-CN" altLang="en-US" sz="2000" b="1" i="0" u="none" strike="noStrike" kern="1200" cap="none" spc="0" normalizeH="0" baseline="0" noProof="1">
                  <a:solidFill>
                    <a:srgbClr val="320000"/>
                  </a:solidFill>
                  <a:latin typeface="楷体_GB2312" pitchFamily="49" charset="-122"/>
                  <a:ea typeface="楷体_GB2312" pitchFamily="49" charset="-122"/>
                  <a:cs typeface="+mn-cs"/>
                  <a:sym typeface="宋体" pitchFamily="2" charset="-122"/>
                </a:rPr>
                <a:t>、 </a:t>
              </a:r>
              <a:r>
                <a:rPr kumimoji="0" lang="en-US" altLang="zh-CN" sz="2000" b="1" i="0" u="none" strike="noStrike" kern="1200" cap="none" spc="0" normalizeH="0" baseline="0" noProof="1">
                  <a:solidFill>
                    <a:srgbClr val="320000"/>
                  </a:solidFill>
                  <a:effectLst>
                    <a:outerShdw blurRad="38100" dist="38100" dir="2700000">
                      <a:srgbClr val="000000"/>
                    </a:outerShdw>
                  </a:effectLst>
                  <a:latin typeface="楷体_GB2312" pitchFamily="49" charset="-122"/>
                  <a:ea typeface="楷体_GB2312" pitchFamily="49" charset="-122"/>
                  <a:cs typeface="+mn-cs"/>
                  <a:sym typeface="宋体" pitchFamily="2" charset="-122"/>
                </a:rPr>
                <a:t>《</a:t>
              </a:r>
              <a:r>
                <a:rPr kumimoji="0" lang="zh-CN" altLang="en-US" sz="2000" b="1" i="0" u="none" strike="noStrike" kern="1200" cap="none" spc="0" normalizeH="0" baseline="0" noProof="1">
                  <a:solidFill>
                    <a:srgbClr val="320000"/>
                  </a:solidFill>
                  <a:effectLst>
                    <a:outerShdw blurRad="38100" dist="38100" dir="2700000">
                      <a:srgbClr val="000000"/>
                    </a:outerShdw>
                  </a:effectLst>
                  <a:latin typeface="楷体_GB2312" pitchFamily="49" charset="-122"/>
                  <a:ea typeface="楷体_GB2312" pitchFamily="49" charset="-122"/>
                  <a:cs typeface="+mn-cs"/>
                  <a:sym typeface="宋体" pitchFamily="2" charset="-122"/>
                </a:rPr>
                <a:t>经济政治与社会</a:t>
              </a:r>
              <a:r>
                <a:rPr kumimoji="0" lang="en-US" altLang="zh-CN" sz="2000" b="1" i="0" u="none" strike="noStrike" kern="1200" cap="none" spc="0" normalizeH="0" baseline="0" noProof="1">
                  <a:solidFill>
                    <a:srgbClr val="320000"/>
                  </a:solidFill>
                  <a:effectLst>
                    <a:outerShdw blurRad="38100" dist="38100" dir="2700000">
                      <a:srgbClr val="000000"/>
                    </a:outerShdw>
                  </a:effectLst>
                  <a:latin typeface="楷体_GB2312" pitchFamily="49" charset="-122"/>
                  <a:ea typeface="楷体_GB2312" pitchFamily="49" charset="-122"/>
                  <a:cs typeface="+mn-cs"/>
                  <a:sym typeface="宋体" pitchFamily="2" charset="-122"/>
                </a:rPr>
                <a:t>》</a:t>
              </a:r>
              <a:r>
                <a:rPr kumimoji="0" lang="zh-CN" altLang="en-US" sz="2000" b="1" i="0" u="none" strike="noStrike" kern="1200" cap="none" spc="0" normalizeH="0" baseline="0" noProof="1">
                  <a:solidFill>
                    <a:srgbClr val="320000"/>
                  </a:solidFill>
                  <a:latin typeface="楷体_GB2312" pitchFamily="49" charset="-122"/>
                  <a:ea typeface="楷体_GB2312" pitchFamily="49" charset="-122"/>
                  <a:cs typeface="+mn-cs"/>
                  <a:sym typeface="宋体" pitchFamily="2" charset="-122"/>
                </a:rPr>
                <a:t>是使学生认同我国的经济、政治制度，了解所处的文化和社会环境（</a:t>
              </a:r>
              <a:r>
                <a:rPr kumimoji="0" lang="zh-CN" altLang="en-US" sz="2000" b="1" i="0" u="none" strike="noStrike" kern="1200" cap="none" spc="0" normalizeH="0" baseline="0" noProof="1">
                  <a:solidFill>
                    <a:schemeClr val="hlink"/>
                  </a:solidFill>
                  <a:latin typeface="楷体_GB2312" pitchFamily="49" charset="-122"/>
                  <a:ea typeface="楷体_GB2312" pitchFamily="49" charset="-122"/>
                  <a:cs typeface="+mn-cs"/>
                  <a:sym typeface="宋体" pitchFamily="2" charset="-122"/>
                </a:rPr>
                <a:t>知识）</a:t>
              </a:r>
              <a:r>
                <a:rPr kumimoji="0" lang="zh-CN" altLang="en-US" sz="2000" b="1" i="0" u="none" strike="noStrike" kern="1200" cap="none" spc="0" normalizeH="0" baseline="0" noProof="1">
                  <a:solidFill>
                    <a:srgbClr val="320000"/>
                  </a:solidFill>
                  <a:latin typeface="楷体_GB2312" pitchFamily="49" charset="-122"/>
                  <a:ea typeface="楷体_GB2312" pitchFamily="49" charset="-122"/>
                  <a:cs typeface="+mn-cs"/>
                  <a:sym typeface="宋体" pitchFamily="2" charset="-122"/>
                </a:rPr>
                <a:t> </a:t>
              </a:r>
              <a:endParaRPr kumimoji="0" lang="zh-CN" altLang="en-US" sz="2000" b="1" i="0" u="none" strike="noStrike" kern="1200" cap="none" spc="0" normalizeH="0" baseline="0" noProof="1">
                <a:solidFill>
                  <a:srgbClr val="320000"/>
                </a:solidFill>
                <a:latin typeface="楷体_GB2312" pitchFamily="49" charset="-122"/>
                <a:ea typeface="楷体_GB2312" pitchFamily="49" charset="-122"/>
                <a:cs typeface="+mn-cs"/>
                <a:sym typeface="宋体" pitchFamily="2" charset="-122"/>
              </a:endParaRPr>
            </a:p>
            <a:p>
              <a:pPr marL="342900" marR="0" indent="-342900" algn="l" defTabSz="914400" rtl="0" eaLnBrk="1" fontAlgn="base" latinLnBrk="0" hangingPunct="1">
                <a:lnSpc>
                  <a:spcPct val="100000"/>
                </a:lnSpc>
                <a:spcBef>
                  <a:spcPct val="0"/>
                </a:spcBef>
                <a:spcAft>
                  <a:spcPct val="0"/>
                </a:spcAft>
                <a:buFont typeface="Arial" panose="020B0604020202090204" pitchFamily="34" charset="0"/>
                <a:buNone/>
              </a:pPr>
              <a:r>
                <a:rPr kumimoji="0" lang="en-US" altLang="zh-CN" sz="2000" b="1" i="0" u="none" strike="noStrike" kern="1200" cap="none" spc="0" normalizeH="0" baseline="0" noProof="1">
                  <a:solidFill>
                    <a:srgbClr val="320000"/>
                  </a:solidFill>
                  <a:latin typeface="楷体_GB2312" pitchFamily="49" charset="-122"/>
                  <a:ea typeface="楷体_GB2312" pitchFamily="49" charset="-122"/>
                  <a:cs typeface="+mn-cs"/>
                  <a:sym typeface="宋体" pitchFamily="2" charset="-122"/>
                </a:rPr>
                <a:t>2</a:t>
              </a:r>
              <a:r>
                <a:rPr kumimoji="0" lang="zh-CN" altLang="en-US" sz="2000" b="1" i="0" u="none" strike="noStrike" kern="1200" cap="none" spc="0" normalizeH="0" baseline="0" noProof="1">
                  <a:solidFill>
                    <a:srgbClr val="320000"/>
                  </a:solidFill>
                  <a:latin typeface="楷体_GB2312" pitchFamily="49" charset="-122"/>
                  <a:ea typeface="楷体_GB2312" pitchFamily="49" charset="-122"/>
                  <a:cs typeface="+mn-cs"/>
                  <a:sym typeface="宋体" pitchFamily="2" charset="-122"/>
                </a:rPr>
                <a:t>、树立中国特色社会主义共同理想</a:t>
              </a:r>
              <a:r>
                <a:rPr kumimoji="0" lang="zh-CN" altLang="en-US" sz="2000" b="1" i="0" u="none" strike="noStrike" kern="1200" cap="none" spc="0" normalizeH="0" baseline="0" noProof="1">
                  <a:solidFill>
                    <a:schemeClr val="hlink"/>
                  </a:solidFill>
                  <a:latin typeface="楷体_GB2312" pitchFamily="49" charset="-122"/>
                  <a:ea typeface="楷体_GB2312" pitchFamily="49" charset="-122"/>
                  <a:cs typeface="+mn-cs"/>
                  <a:sym typeface="宋体" pitchFamily="2" charset="-122"/>
                </a:rPr>
                <a:t>（信念）</a:t>
              </a:r>
              <a:endParaRPr kumimoji="0" lang="zh-CN" altLang="en-US" sz="2000" b="1" i="0" u="none" strike="noStrike" kern="1200" cap="none" spc="0" normalizeH="0" baseline="0" noProof="1">
                <a:solidFill>
                  <a:schemeClr val="hlink"/>
                </a:solidFill>
                <a:latin typeface="楷体_GB2312" pitchFamily="49" charset="-122"/>
                <a:ea typeface="楷体_GB2312" pitchFamily="49" charset="-122"/>
                <a:cs typeface="+mn-cs"/>
                <a:sym typeface="宋体" pitchFamily="2" charset="-122"/>
              </a:endParaRPr>
            </a:p>
            <a:p>
              <a:pPr marL="342900" marR="0" indent="-342900" algn="l" defTabSz="914400" rtl="0" eaLnBrk="1" fontAlgn="base" latinLnBrk="0" hangingPunct="1">
                <a:lnSpc>
                  <a:spcPct val="100000"/>
                </a:lnSpc>
                <a:spcBef>
                  <a:spcPct val="0"/>
                </a:spcBef>
                <a:spcAft>
                  <a:spcPct val="0"/>
                </a:spcAft>
                <a:buFont typeface="Arial" panose="020B0604020202090204" pitchFamily="34" charset="0"/>
                <a:buNone/>
              </a:pPr>
              <a:r>
                <a:rPr kumimoji="0" lang="en-US" altLang="zh-CN" sz="2000" b="1" i="0" u="none" strike="noStrike" kern="1200" cap="none" spc="0" normalizeH="0" baseline="0" noProof="1">
                  <a:solidFill>
                    <a:srgbClr val="320000"/>
                  </a:solidFill>
                  <a:latin typeface="楷体_GB2312" pitchFamily="49" charset="-122"/>
                  <a:ea typeface="楷体_GB2312" pitchFamily="49" charset="-122"/>
                  <a:cs typeface="+mn-cs"/>
                  <a:sym typeface="宋体" pitchFamily="2" charset="-122"/>
                </a:rPr>
                <a:t>3</a:t>
              </a:r>
              <a:r>
                <a:rPr kumimoji="0" lang="zh-CN" altLang="en-US" sz="2000" b="1" i="0" u="none" strike="noStrike" kern="1200" cap="none" spc="0" normalizeH="0" baseline="0" noProof="1">
                  <a:solidFill>
                    <a:srgbClr val="320000"/>
                  </a:solidFill>
                  <a:latin typeface="楷体_GB2312" pitchFamily="49" charset="-122"/>
                  <a:ea typeface="楷体_GB2312" pitchFamily="49" charset="-122"/>
                  <a:cs typeface="+mn-cs"/>
                  <a:sym typeface="宋体" pitchFamily="2" charset="-122"/>
                </a:rPr>
                <a:t>、积极投身我国经济、政治、文化、社会建设</a:t>
              </a:r>
              <a:r>
                <a:rPr kumimoji="0" lang="zh-CN" altLang="en-US" sz="2000" b="1" i="0" u="none" strike="noStrike" kern="1200" cap="none" spc="0" normalizeH="0" baseline="0" noProof="1">
                  <a:solidFill>
                    <a:schemeClr val="hlink"/>
                  </a:solidFill>
                  <a:latin typeface="楷体_GB2312" pitchFamily="49" charset="-122"/>
                  <a:ea typeface="楷体_GB2312" pitchFamily="49" charset="-122"/>
                  <a:cs typeface="+mn-cs"/>
                  <a:sym typeface="宋体" pitchFamily="2" charset="-122"/>
                </a:rPr>
                <a:t>（行为）</a:t>
              </a:r>
              <a:endParaRPr kumimoji="0" lang="zh-CN" altLang="en-US" sz="2000" b="1" i="0" u="none" strike="noStrike" kern="1200" cap="none" spc="0" normalizeH="0" baseline="0" noProof="1">
                <a:solidFill>
                  <a:schemeClr val="hlink"/>
                </a:solidFill>
                <a:latin typeface="楷体_GB2312" pitchFamily="49" charset="-122"/>
                <a:ea typeface="楷体_GB2312" pitchFamily="49" charset="-122"/>
                <a:cs typeface="+mn-cs"/>
                <a:sym typeface="宋体" pitchFamily="2" charset="-122"/>
              </a:endParaRPr>
            </a:p>
          </p:txBody>
        </p:sp>
        <p:sp>
          <p:nvSpPr>
            <p:cNvPr id="28" name="Text Box 29"/>
            <p:cNvSpPr txBox="1"/>
            <p:nvPr/>
          </p:nvSpPr>
          <p:spPr>
            <a:xfrm>
              <a:off x="3930650" y="3789362"/>
              <a:ext cx="1808162" cy="1066800"/>
            </a:xfrm>
            <a:prstGeom prst="rect">
              <a:avLst/>
            </a:prstGeom>
            <a:noFill/>
            <a:ln w="9525">
              <a:noFill/>
            </a:ln>
          </p:spPr>
          <p:txBody>
            <a:bodyPr wrap="none">
              <a:spAutoFit/>
            </a:bodyPr>
            <a:p>
              <a:pPr marR="0" algn="ctr" defTabSz="914400" eaLnBrk="0" hangingPunct="0"/>
              <a:r>
                <a:rPr kumimoji="0" lang="zh-CN" altLang="en-US" sz="3200" b="1" kern="1200" cap="none" spc="0" normalizeH="0" baseline="0" noProof="1">
                  <a:solidFill>
                    <a:srgbClr val="420000"/>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rPr>
                <a:t>经济政治</a:t>
              </a:r>
              <a:endParaRPr kumimoji="0" lang="zh-CN" altLang="en-US" sz="3200" b="1" kern="1200" cap="none" spc="0" normalizeH="0" baseline="0" noProof="1">
                <a:solidFill>
                  <a:srgbClr val="420000"/>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endParaRPr>
            </a:p>
            <a:p>
              <a:pPr marR="0" algn="ctr" defTabSz="914400" eaLnBrk="0" hangingPunct="0"/>
              <a:r>
                <a:rPr kumimoji="0" lang="zh-CN" altLang="en-US" sz="3200" b="1" kern="1200" cap="none" spc="0" normalizeH="0" baseline="0" noProof="1">
                  <a:solidFill>
                    <a:srgbClr val="420000"/>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rPr>
                <a:t>与社会</a:t>
              </a:r>
              <a:endParaRPr kumimoji="0" lang="zh-CN" altLang="en-US" sz="3200" b="1" kern="1200" cap="none" spc="0" normalizeH="0" baseline="0" noProof="1">
                <a:solidFill>
                  <a:srgbClr val="420000"/>
                </a:solidFill>
                <a:effectLst>
                  <a:outerShdw blurRad="38100" dist="38100" dir="2700000">
                    <a:srgbClr val="000000"/>
                  </a:outerShdw>
                </a:effectLst>
                <a:latin typeface="Arial" panose="020B0604020202090204" pitchFamily="34" charset="0"/>
                <a:ea typeface="楷体_GB2312" pitchFamily="49" charset="-122"/>
                <a:cs typeface="+mn-cs"/>
                <a:sym typeface="宋体" pitchFamily="2" charset="-122"/>
              </a:endParaRPr>
            </a:p>
          </p:txBody>
        </p:sp>
        <p:sp>
          <p:nvSpPr>
            <p:cNvPr id="5146" name="Rectangle 19"/>
            <p:cNvSpPr/>
            <p:nvPr/>
          </p:nvSpPr>
          <p:spPr>
            <a:xfrm>
              <a:off x="6659563" y="1844675"/>
              <a:ext cx="1943100" cy="579438"/>
            </a:xfrm>
            <a:prstGeom prst="rect">
              <a:avLst/>
            </a:prstGeom>
            <a:noFill/>
            <a:ln w="9525">
              <a:noFill/>
            </a:ln>
          </p:spPr>
          <p:txBody>
            <a:bodyPr anchor="t">
              <a:spAutoFit/>
            </a:bodyPr>
            <a:p>
              <a:pPr indent="0" eaLnBrk="0" hangingPunct="0">
                <a:buSzPct val="115000"/>
              </a:pPr>
              <a:r>
                <a:rPr lang="zh-CN" altLang="en-US" sz="3200" b="1">
                  <a:solidFill>
                    <a:schemeClr val="bg1"/>
                  </a:solidFill>
                  <a:effectDag name="">
                    <a:effect ref="fillLine"/>
                    <a:cont type="tree" name="">
                      <a:effect ref="fillLine"/>
                      <a:outerShdw dist="38100" dir="13500000" algn="br">
                        <a:srgbClr val="FFFFFF"/>
                      </a:outerShdw>
                    </a:cont>
                    <a:cont type="tree" name="">
                      <a:effect ref="fillLine"/>
                      <a:outerShdw dist="38100" dir="2700000" algn="tl">
                        <a:srgbClr val="999999"/>
                      </a:outerShdw>
                    </a:cont>
                  </a:effectDag>
                  <a:latin typeface="Arial" panose="020B0604020202090204" pitchFamily="34" charset="0"/>
                  <a:ea typeface="楷体_GB2312" pitchFamily="49" charset="-122"/>
                </a:rPr>
                <a:t>课程任务</a:t>
              </a:r>
              <a:endParaRPr lang="zh-CN" altLang="en-US" sz="3200" b="1">
                <a:solidFill>
                  <a:schemeClr val="bg1"/>
                </a:solidFill>
                <a:effectDag name="">
                  <a:effect ref="fillLine"/>
                  <a:cont type="tree" name="">
                    <a:effect ref="fillLine"/>
                    <a:outerShdw dist="38100" dir="13500000" algn="br">
                      <a:srgbClr val="FFFFFF"/>
                    </a:outerShdw>
                  </a:cont>
                  <a:cont type="tree" name="">
                    <a:effect ref="fillLine"/>
                    <a:outerShdw dist="38100" dir="2700000" algn="tl">
                      <a:srgbClr val="999999"/>
                    </a:outerShdw>
                  </a:cont>
                </a:effectDag>
                <a:latin typeface="Arial" panose="020B0604020202090204" pitchFamily="34" charset="0"/>
                <a:ea typeface="楷体_GB2312" pitchFamily="49" charset="-122"/>
              </a:endParaRPr>
            </a:p>
          </p:txBody>
        </p:sp>
      </p:grpSp>
      <p:sp>
        <p:nvSpPr>
          <p:cNvPr id="30" name="矩形 29"/>
          <p:cNvSpPr/>
          <p:nvPr/>
        </p:nvSpPr>
        <p:spPr>
          <a:xfrm>
            <a:off x="1908175" y="620713"/>
            <a:ext cx="5832475" cy="649288"/>
          </a:xfrm>
          <a:prstGeom prst="rect">
            <a:avLst/>
          </a:prstGeom>
          <a:noFill/>
          <a:ln w="9525">
            <a:noFill/>
          </a:ln>
        </p:spPr>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4000" b="1" i="0" u="none" strike="noStrike" kern="1200" cap="none" spc="0" normalizeH="0" baseline="0" noProof="0">
                <a:ln>
                  <a:noFill/>
                </a:ln>
                <a:solidFill>
                  <a:schemeClr val="accent2"/>
                </a:solidFill>
                <a:effectLst>
                  <a:outerShdw blurRad="38100" dist="38100" dir="2700000" algn="tl">
                    <a:srgbClr val="C0C0C0"/>
                  </a:outerShdw>
                </a:effectLst>
                <a:uLnTx/>
                <a:uFillTx/>
                <a:latin typeface="Arial" panose="020B0604020202090204" pitchFamily="34" charset="0"/>
                <a:ea typeface="微软雅黑" pitchFamily="34" charset="-122"/>
                <a:cs typeface="+mn-cs"/>
                <a:sym typeface="+mn-ea"/>
                <a:hlinkClick r:id="rId5" action="ppaction://hlinkpres?slideindex=1&amp;slidetitle="/>
              </a:rPr>
              <a:t>学科地位</a:t>
            </a:r>
            <a:endParaRPr kumimoji="0" lang="zh-CN" altLang="en-US" sz="4000" b="1" i="0" u="none" strike="noStrike" kern="1200" cap="none" spc="0" normalizeH="0" baseline="0" noProof="0">
              <a:ln>
                <a:noFill/>
              </a:ln>
              <a:solidFill>
                <a:schemeClr val="accent2"/>
              </a:solidFill>
              <a:effectLst>
                <a:outerShdw blurRad="38100" dist="38100" dir="2700000" algn="tl">
                  <a:srgbClr val="C0C0C0"/>
                </a:outerShdw>
              </a:effectLst>
              <a:uLnTx/>
              <a:uFillTx/>
              <a:latin typeface="Arial" panose="020B0604020202090204" pitchFamily="34" charset="0"/>
              <a:ea typeface="微软雅黑" pitchFamily="34" charset="-122"/>
              <a:cs typeface="+mn-cs"/>
              <a:sym typeface="+mn-ea"/>
              <a:hlinkClick r:id="rId5" action="ppaction://hlinkpres?slideindex=1&amp;slidetitle="/>
            </a:endParaRPr>
          </a:p>
        </p:txBody>
      </p:sp>
    </p:spTree>
    <p:custDataLst>
      <p:tags r:id="rId6"/>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标题 8"/>
          <p:cNvSpPr>
            <a:spLocks noGrp="1"/>
          </p:cNvSpPr>
          <p:nvPr>
            <p:ph type="title"/>
          </p:nvPr>
        </p:nvSpPr>
        <p:spPr/>
        <p:txBody>
          <a:bodyPr vert="horz" wrap="square" lIns="91440" tIns="45720" rIns="91440" bIns="45720" numCol="1" anchor="ctr" anchorCtr="0" compatLnSpc="1"/>
          <a:lstStyle/>
          <a:p>
            <a:pPr marL="0" marR="0" lvl="0" indent="0" algn="ctr" defTabSz="914400" rtl="0" eaLnBrk="1" fontAlgn="base" latinLnBrk="0" hangingPunct="1">
              <a:lnSpc>
                <a:spcPct val="100000"/>
              </a:lnSpc>
              <a:spcBef>
                <a:spcPct val="0"/>
              </a:spcBef>
              <a:spcAft>
                <a:spcPct val="0"/>
              </a:spcAft>
              <a:buClrTx/>
              <a:buSzTx/>
              <a:buFontTx/>
              <a:buNone/>
              <a:defRPr/>
            </a:pPr>
            <a:r>
              <a:rPr kumimoji="1" lang="zh-CN" altLang="en-US" sz="3490" b="1" i="0" u="none" strike="noStrike" kern="1200" cap="none" spc="0" normalizeH="0" baseline="0" noProof="0" dirty="0">
                <a:ln>
                  <a:noFill/>
                </a:ln>
                <a:solidFill>
                  <a:schemeClr val="tx2"/>
                </a:solidFill>
                <a:effectLst/>
                <a:uLnTx/>
                <a:uFillTx/>
                <a:latin typeface="+mj-lt"/>
                <a:ea typeface="+mj-ea"/>
                <a:cs typeface="+mj-cs"/>
              </a:rPr>
              <a:t>教 材</a:t>
            </a:r>
            <a:endParaRPr kumimoji="1" lang="zh-CN" altLang="en-US" sz="3490" b="1" i="0" u="none" strike="noStrike" kern="1200" cap="none" spc="0" normalizeH="0" baseline="0" noProof="0" dirty="0">
              <a:ln>
                <a:noFill/>
              </a:ln>
              <a:solidFill>
                <a:schemeClr val="tx2"/>
              </a:solidFill>
              <a:effectLst/>
              <a:uLnTx/>
              <a:uFillTx/>
              <a:latin typeface="+mj-lt"/>
              <a:ea typeface="+mj-ea"/>
              <a:cs typeface="+mj-cs"/>
            </a:endParaRPr>
          </a:p>
        </p:txBody>
      </p:sp>
      <p:sp>
        <p:nvSpPr>
          <p:cNvPr id="7170" name="内容占位符 3"/>
          <p:cNvSpPr>
            <a:spLocks noGrp="1"/>
          </p:cNvSpPr>
          <p:nvPr>
            <p:ph idx="1" hasCustomPrompt="1"/>
          </p:nvPr>
        </p:nvSpPr>
        <p:spPr/>
        <p:txBody>
          <a:bodyPr vert="horz" wrap="square" lIns="91440" tIns="45720" rIns="91440" bIns="45720" anchor="t"/>
          <a:p>
            <a:pPr eaLnBrk="1" hangingPunct="1"/>
            <a:endParaRPr lang="en-US" altLang="en-US"/>
          </a:p>
        </p:txBody>
      </p:sp>
      <p:sp>
        <p:nvSpPr>
          <p:cNvPr id="7171" name="矩形 132100"/>
          <p:cNvSpPr/>
          <p:nvPr/>
        </p:nvSpPr>
        <p:spPr>
          <a:xfrm>
            <a:off x="971550" y="2193925"/>
            <a:ext cx="7200900" cy="1323975"/>
          </a:xfrm>
          <a:prstGeom prst="rect">
            <a:avLst/>
          </a:prstGeom>
          <a:noFill/>
          <a:ln w="9525">
            <a:noFill/>
          </a:ln>
        </p:spPr>
        <p:txBody>
          <a:bodyPr anchor="ctr"/>
          <a:p>
            <a:pPr indent="0" algn="just"/>
            <a:r>
              <a:rPr lang="en-US" altLang="zh-CN" sz="1400" b="1">
                <a:solidFill>
                  <a:schemeClr val="tx2"/>
                </a:solidFill>
                <a:latin typeface="Arial" panose="020B0604020202090204" pitchFamily="34" charset="0"/>
                <a:ea typeface="楷体" pitchFamily="49" charset="-122"/>
              </a:rPr>
              <a:t>《</a:t>
            </a:r>
            <a:r>
              <a:rPr lang="zh-CN" altLang="en-US" sz="1400" b="1">
                <a:solidFill>
                  <a:schemeClr val="tx2"/>
                </a:solidFill>
                <a:latin typeface="Arial" panose="020B0604020202090204" pitchFamily="34" charset="0"/>
                <a:ea typeface="楷体" pitchFamily="49" charset="-122"/>
              </a:rPr>
              <a:t>经济政治与社会</a:t>
            </a:r>
            <a:r>
              <a:rPr lang="en-US" altLang="zh-CN" sz="1400" b="1">
                <a:solidFill>
                  <a:schemeClr val="tx2"/>
                </a:solidFill>
                <a:latin typeface="Arial" panose="020B0604020202090204" pitchFamily="34" charset="0"/>
                <a:ea typeface="楷体" pitchFamily="49" charset="-122"/>
              </a:rPr>
              <a:t>》</a:t>
            </a:r>
            <a:r>
              <a:rPr lang="zh-CN" altLang="en-US" sz="1400" b="1">
                <a:solidFill>
                  <a:schemeClr val="tx2"/>
                </a:solidFill>
                <a:latin typeface="Arial" panose="020B0604020202090204" pitchFamily="34" charset="0"/>
                <a:ea typeface="楷体" pitchFamily="49" charset="-122"/>
              </a:rPr>
              <a:t>（第四版）是北京师范大学出版社</a:t>
            </a:r>
            <a:r>
              <a:rPr lang="en-US" altLang="zh-CN" sz="1400" b="1">
                <a:solidFill>
                  <a:schemeClr val="tx2"/>
                </a:solidFill>
                <a:latin typeface="Arial" panose="020B0604020202090204" pitchFamily="34" charset="0"/>
                <a:ea typeface="楷体" pitchFamily="49" charset="-122"/>
              </a:rPr>
              <a:t>2018</a:t>
            </a:r>
            <a:r>
              <a:rPr lang="zh-CN" altLang="en-US" sz="1400" b="1">
                <a:solidFill>
                  <a:schemeClr val="tx2"/>
                </a:solidFill>
                <a:latin typeface="Arial" panose="020B0604020202090204" pitchFamily="34" charset="0"/>
                <a:ea typeface="楷体" pitchFamily="49" charset="-122"/>
              </a:rPr>
              <a:t>年</a:t>
            </a:r>
            <a:r>
              <a:rPr lang="en-US" altLang="zh-CN" sz="1400" b="1">
                <a:solidFill>
                  <a:schemeClr val="tx2"/>
                </a:solidFill>
                <a:latin typeface="Arial" panose="020B0604020202090204" pitchFamily="34" charset="0"/>
                <a:ea typeface="楷体" pitchFamily="49" charset="-122"/>
              </a:rPr>
              <a:t>5</a:t>
            </a:r>
            <a:r>
              <a:rPr lang="zh-CN" altLang="en-US" sz="1400" b="1">
                <a:solidFill>
                  <a:schemeClr val="tx2"/>
                </a:solidFill>
                <a:latin typeface="Arial" panose="020B0604020202090204" pitchFamily="34" charset="0"/>
                <a:ea typeface="楷体" pitchFamily="49" charset="-122"/>
              </a:rPr>
              <a:t>月根据教育部最新发布的德育课程、文化基础课程和部分此类专业基础课程的教学大纲编写，并经全国中等职业教育教材审定委员会审定通过的第三版教材。在保证教材稳定性前提下，此次修订工作在准确反映国家大政方针的基础上，更换了最新的数据和一些辅助的相关资料，并针对一线教师的建议，对教材的部分内容做了一些局部调整。</a:t>
            </a:r>
            <a:r>
              <a:rPr lang="zh-CN" altLang="en-US" sz="1400" b="1">
                <a:solidFill>
                  <a:srgbClr val="EF9271"/>
                </a:solidFill>
                <a:latin typeface="Arial" panose="020B0604020202090204" pitchFamily="34" charset="0"/>
                <a:ea typeface="楷体" pitchFamily="49" charset="-122"/>
              </a:rPr>
              <a:t> </a:t>
            </a:r>
            <a:endParaRPr lang="zh-CN" altLang="en-US" sz="1400" b="1">
              <a:solidFill>
                <a:srgbClr val="EF9271"/>
              </a:solidFill>
              <a:latin typeface="Arial" panose="020B0604020202090204" pitchFamily="34" charset="0"/>
              <a:ea typeface="楷体" pitchFamily="49" charset="-122"/>
            </a:endParaRPr>
          </a:p>
        </p:txBody>
      </p:sp>
      <p:sp>
        <p:nvSpPr>
          <p:cNvPr id="7172" name="矩形 132101"/>
          <p:cNvSpPr/>
          <p:nvPr/>
        </p:nvSpPr>
        <p:spPr>
          <a:xfrm>
            <a:off x="971550" y="4826000"/>
            <a:ext cx="7200900" cy="1112838"/>
          </a:xfrm>
          <a:prstGeom prst="rect">
            <a:avLst/>
          </a:prstGeom>
          <a:noFill/>
          <a:ln w="9525">
            <a:noFill/>
          </a:ln>
        </p:spPr>
        <p:txBody>
          <a:bodyPr anchor="ctr"/>
          <a:p>
            <a:pPr indent="0"/>
            <a:br>
              <a:rPr lang="zh-CN" altLang="en-US" sz="2000">
                <a:solidFill>
                  <a:schemeClr val="tx2"/>
                </a:solidFill>
                <a:latin typeface="Arial" panose="020B0604020202090204" pitchFamily="34" charset="0"/>
                <a:ea typeface="宋体" pitchFamily="2" charset="-122"/>
              </a:rPr>
            </a:br>
            <a:r>
              <a:rPr lang="zh-CN" altLang="en-US" sz="1400" b="1">
                <a:solidFill>
                  <a:schemeClr val="tx2"/>
                </a:solidFill>
                <a:latin typeface="Arial" panose="020B0604020202090204" pitchFamily="34" charset="0"/>
                <a:ea typeface="楷体" pitchFamily="49" charset="-122"/>
              </a:rPr>
              <a:t>作为中等职业学校的德育课教材，本书内容与国家的经济、政治与社会发展、人民群众生活联系紧密。</a:t>
            </a:r>
            <a:br>
              <a:rPr lang="zh-CN" altLang="en-US">
                <a:solidFill>
                  <a:schemeClr val="tx2"/>
                </a:solidFill>
                <a:latin typeface="Arial" panose="020B0604020202090204" pitchFamily="34" charset="0"/>
                <a:ea typeface="宋体" pitchFamily="2" charset="-122"/>
              </a:rPr>
            </a:br>
            <a:endParaRPr lang="zh-CN" altLang="en-US">
              <a:solidFill>
                <a:schemeClr val="tx2"/>
              </a:solidFill>
              <a:latin typeface="Arial" panose="020B0604020202090204" pitchFamily="34" charset="0"/>
              <a:ea typeface="宋体" pitchFamily="2" charset="-122"/>
            </a:endParaRPr>
          </a:p>
        </p:txBody>
      </p:sp>
      <p:sp>
        <p:nvSpPr>
          <p:cNvPr id="7173" name="矩形 132102"/>
          <p:cNvSpPr/>
          <p:nvPr/>
        </p:nvSpPr>
        <p:spPr>
          <a:xfrm>
            <a:off x="971550" y="3517900"/>
            <a:ext cx="7200900" cy="1422400"/>
          </a:xfrm>
          <a:prstGeom prst="rect">
            <a:avLst/>
          </a:prstGeom>
          <a:noFill/>
          <a:ln w="9525">
            <a:noFill/>
          </a:ln>
        </p:spPr>
        <p:txBody>
          <a:bodyPr anchor="ctr"/>
          <a:p>
            <a:pPr indent="0" algn="just"/>
            <a:r>
              <a:rPr lang="en-US" altLang="zh-CN" sz="1400" b="1">
                <a:solidFill>
                  <a:schemeClr val="tx2"/>
                </a:solidFill>
                <a:latin typeface="楷体" pitchFamily="49" charset="-122"/>
                <a:ea typeface="楷体" pitchFamily="49" charset="-122"/>
              </a:rPr>
              <a:t>《</a:t>
            </a:r>
            <a:r>
              <a:rPr lang="zh-CN" altLang="en-US" sz="1400" b="1">
                <a:solidFill>
                  <a:schemeClr val="tx2"/>
                </a:solidFill>
                <a:latin typeface="楷体" pitchFamily="49" charset="-122"/>
                <a:ea typeface="楷体" pitchFamily="49" charset="-122"/>
              </a:rPr>
              <a:t>经济政治与社会</a:t>
            </a:r>
            <a:r>
              <a:rPr lang="en-US" altLang="zh-CN" sz="1400" b="1">
                <a:solidFill>
                  <a:schemeClr val="tx2"/>
                </a:solidFill>
                <a:latin typeface="楷体" pitchFamily="49" charset="-122"/>
                <a:ea typeface="楷体" pitchFamily="49" charset="-122"/>
              </a:rPr>
              <a:t>》</a:t>
            </a:r>
            <a:r>
              <a:rPr lang="zh-CN" altLang="en-US" sz="1400" b="1">
                <a:solidFill>
                  <a:schemeClr val="tx2"/>
                </a:solidFill>
                <a:latin typeface="楷体" pitchFamily="49" charset="-122"/>
                <a:ea typeface="楷体" pitchFamily="49" charset="-122"/>
              </a:rPr>
              <a:t>（第四版）是提高现今中职学生思想道德水平、科学文化素质和职业能力的必修课程，本教材在课程结构、教学内容、教学方法等方面进行了新的探索和改革创新，对于促进中等职业教育深化教学改革，提高教育教学质量将起到积极的推动作用。</a:t>
            </a:r>
            <a:endParaRPr lang="zh-CN" altLang="en-US" b="1">
              <a:solidFill>
                <a:schemeClr val="tx2"/>
              </a:solidFill>
              <a:latin typeface="Arial" panose="020B0604020202090204" pitchFamily="34" charset="0"/>
              <a:ea typeface="宋体" pitchFamily="2" charset="-122"/>
            </a:endParaRPr>
          </a:p>
        </p:txBody>
      </p:sp>
      <p:sp>
        <p:nvSpPr>
          <p:cNvPr id="8" name="圆角矩形 7"/>
          <p:cNvSpPr/>
          <p:nvPr/>
        </p:nvSpPr>
        <p:spPr>
          <a:xfrm>
            <a:off x="595313" y="1254125"/>
            <a:ext cx="4308475" cy="730250"/>
          </a:xfrm>
          <a:prstGeom prst="roundRect">
            <a:avLst>
              <a:gd name="adj" fmla="val 50000"/>
            </a:avLst>
          </a:prstGeom>
          <a:solidFill>
            <a:srgbClr val="BA4E5D"/>
          </a:solidFill>
          <a:ln w="9525">
            <a:noFill/>
          </a:ln>
          <a:effectLst>
            <a:outerShdw dist="17961" dir="2699999" algn="ctr" rotWithShape="0">
              <a:schemeClr val="bg2"/>
            </a:outerShdw>
          </a:effec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zh-CN" altLang="en-US" sz="2800" b="1" i="0" u="none" strike="noStrike" kern="1200" cap="none" spc="0" normalizeH="0" baseline="0" noProof="1">
                <a:ln>
                  <a:noFill/>
                </a:ln>
                <a:solidFill>
                  <a:schemeClr val="hlink"/>
                </a:solidFill>
                <a:effectLst>
                  <a:outerShdw blurRad="38100" dist="38100" dir="2700000">
                    <a:srgbClr val="000000"/>
                  </a:outerShdw>
                </a:effectLst>
                <a:uLnTx/>
                <a:uFillTx/>
                <a:latin typeface="Arial" panose="020B0604020202090204" pitchFamily="34" charset="0"/>
                <a:ea typeface="黑体" pitchFamily="49" charset="-122"/>
                <a:cs typeface="+mn-ea"/>
                <a:sym typeface="+mn-ea"/>
              </a:rPr>
              <a:t>一、教材的地位和作用</a:t>
            </a:r>
            <a:endParaRPr kumimoji="0" lang="zh-CN" altLang="en-US" sz="2800" b="1" i="0" u="none" strike="noStrike" kern="1200" cap="none" spc="0" normalizeH="0" baseline="0" noProof="1">
              <a:ln>
                <a:noFill/>
              </a:ln>
              <a:solidFill>
                <a:schemeClr val="hlink"/>
              </a:solidFill>
              <a:effectLst>
                <a:outerShdw blurRad="38100" dist="38100" dir="2700000">
                  <a:srgbClr val="000000"/>
                </a:outerShdw>
              </a:effectLst>
              <a:uLnTx/>
              <a:uFillTx/>
              <a:latin typeface="Arial" panose="020B0604020202090204" pitchFamily="34" charset="0"/>
              <a:ea typeface="黑体" pitchFamily="49" charset="-122"/>
              <a:cs typeface="+mn-cs"/>
              <a:sym typeface="+mn-ea"/>
            </a:endParaRPr>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Rectangle 2"/>
          <p:cNvSpPr txBox="1"/>
          <p:nvPr/>
        </p:nvSpPr>
        <p:spPr>
          <a:xfrm>
            <a:off x="677863" y="2709863"/>
            <a:ext cx="7786687" cy="1438275"/>
          </a:xfrm>
          <a:prstGeom prst="rect">
            <a:avLst/>
          </a:prstGeom>
          <a:noFill/>
          <a:ln w="9525">
            <a:noFill/>
          </a:ln>
        </p:spPr>
        <p:txBody>
          <a:bodyPr anchor="t"/>
          <a:p>
            <a:pPr marL="271780" indent="-271780">
              <a:lnSpc>
                <a:spcPct val="90000"/>
              </a:lnSpc>
              <a:spcBef>
                <a:spcPct val="20000"/>
              </a:spcBef>
              <a:buChar char="•"/>
            </a:pPr>
            <a:r>
              <a:rPr lang="zh-CN" altLang="en-US" sz="3600" b="1">
                <a:latin typeface="楷体_GB2312" pitchFamily="49" charset="-122"/>
                <a:ea typeface="宋体" pitchFamily="2" charset="-122"/>
                <a:sym typeface="宋体" pitchFamily="2" charset="-122"/>
              </a:rPr>
              <a:t>任何社会先有经济后有政治。</a:t>
            </a:r>
            <a:endParaRPr lang="zh-CN" altLang="en-US" sz="3600" b="1">
              <a:latin typeface="楷体_GB2312" pitchFamily="49" charset="-122"/>
              <a:ea typeface="宋体" pitchFamily="2" charset="-122"/>
              <a:sym typeface="宋体" pitchFamily="2" charset="-122"/>
            </a:endParaRPr>
          </a:p>
        </p:txBody>
      </p:sp>
      <p:sp>
        <p:nvSpPr>
          <p:cNvPr id="8194" name="Rectangle 3"/>
          <p:cNvSpPr>
            <a:spLocks noGrp="1"/>
          </p:cNvSpPr>
          <p:nvPr>
            <p:ph type="title"/>
          </p:nvPr>
        </p:nvSpPr>
        <p:spPr>
          <a:xfrm>
            <a:off x="457200" y="692150"/>
            <a:ext cx="8229600" cy="1143000"/>
          </a:xfrm>
        </p:spPr>
        <p:txBody>
          <a:bodyPr vert="horz" wrap="square" lIns="91440" tIns="45720" rIns="91440" bIns="45720" anchor="ctr"/>
          <a:p>
            <a:pPr eaLnBrk="1" hangingPunct="1"/>
            <a:r>
              <a:rPr lang="zh-CN" altLang="en-US" sz="4400" b="1"/>
              <a:t>为什么是经济在前而不是政治？</a:t>
            </a:r>
            <a:endParaRPr lang="zh-CN" altLang="en-US" sz="4400" b="1"/>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4">
                                            <p:txEl>
                                              <p:charRg st="0" end="14"/>
                                            </p:txEl>
                                          </p:spTgt>
                                        </p:tgtEl>
                                        <p:attrNameLst>
                                          <p:attrName>style.visibility</p:attrName>
                                        </p:attrNameLst>
                                      </p:cBhvr>
                                      <p:to>
                                        <p:strVal val="visible"/>
                                      </p:to>
                                    </p:set>
                                    <p:anim calcmode="discrete" valueType="clr">
                                      <p:cBhvr override="childStyle">
                                        <p:cTn id="7" dur="80"/>
                                        <p:tgtEl>
                                          <p:spTgt spid="4">
                                            <p:txEl>
                                              <p:charRg st="0" end="1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
                                            <p:txEl>
                                              <p:charRg st="0" end="14"/>
                                            </p:txEl>
                                          </p:spTgt>
                                        </p:tgtEl>
                                        <p:attrNameLst>
                                          <p:attrName>fillcolor</p:attrName>
                                        </p:attrNameLst>
                                      </p:cBhvr>
                                      <p:tavLst>
                                        <p:tav tm="0">
                                          <p:val>
                                            <p:clrVal>
                                              <a:schemeClr val="accent2"/>
                                            </p:clrVal>
                                          </p:val>
                                        </p:tav>
                                        <p:tav tm="50000">
                                          <p:val>
                                            <p:clrVal>
                                              <a:schemeClr val="hlink"/>
                                            </p:clrVal>
                                          </p:val>
                                        </p:tav>
                                      </p:tavLst>
                                    </p:anim>
                                    <p:set>
                                      <p:cBhvr>
                                        <p:cTn id="9" dur="80"/>
                                        <p:tgtEl>
                                          <p:spTgt spid="4">
                                            <p:txEl>
                                              <p:charRg st="0" end="14"/>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Rectangle 2"/>
          <p:cNvSpPr txBox="1"/>
          <p:nvPr/>
        </p:nvSpPr>
        <p:spPr>
          <a:xfrm>
            <a:off x="874713" y="1557338"/>
            <a:ext cx="7786687" cy="4465637"/>
          </a:xfrm>
          <a:prstGeom prst="rect">
            <a:avLst/>
          </a:prstGeom>
          <a:noFill/>
          <a:ln w="9525">
            <a:noFill/>
          </a:ln>
        </p:spPr>
        <p:txBody>
          <a:bodyPr anchor="t"/>
          <a:p>
            <a:pPr marL="271780" indent="-271780" algn="just">
              <a:lnSpc>
                <a:spcPct val="90000"/>
              </a:lnSpc>
              <a:spcBef>
                <a:spcPct val="20000"/>
              </a:spcBef>
              <a:buChar char="•"/>
            </a:pPr>
            <a:r>
              <a:rPr lang="zh-CN" altLang="en-US" sz="3200">
                <a:latin typeface="宋体" pitchFamily="2" charset="-122"/>
                <a:ea typeface="宋体" pitchFamily="2" charset="-122"/>
                <a:sym typeface="宋体" pitchFamily="2" charset="-122"/>
              </a:rPr>
              <a:t>终日奔波只为饥    方才一饱便思衣 </a:t>
            </a:r>
            <a:endParaRPr lang="zh-CN" altLang="en-US" sz="3200">
              <a:latin typeface="宋体" pitchFamily="2" charset="-122"/>
              <a:ea typeface="宋体" pitchFamily="2" charset="-122"/>
              <a:sym typeface="宋体" pitchFamily="2" charset="-122"/>
            </a:endParaRPr>
          </a:p>
          <a:p>
            <a:pPr marL="271780" indent="-271780" algn="just">
              <a:lnSpc>
                <a:spcPct val="90000"/>
              </a:lnSpc>
              <a:spcBef>
                <a:spcPct val="20000"/>
              </a:spcBef>
              <a:buChar char="•"/>
            </a:pPr>
            <a:r>
              <a:rPr lang="zh-CN" altLang="en-US" sz="3200">
                <a:latin typeface="宋体" pitchFamily="2" charset="-122"/>
                <a:ea typeface="宋体" pitchFamily="2" charset="-122"/>
                <a:sym typeface="宋体" pitchFamily="2" charset="-122"/>
              </a:rPr>
              <a:t>衣食两般皆俱足    又想娇容美貌妻 </a:t>
            </a:r>
            <a:endParaRPr lang="zh-CN" altLang="en-US" sz="3200">
              <a:latin typeface="宋体" pitchFamily="2" charset="-122"/>
              <a:ea typeface="宋体" pitchFamily="2" charset="-122"/>
              <a:sym typeface="宋体" pitchFamily="2" charset="-122"/>
            </a:endParaRPr>
          </a:p>
          <a:p>
            <a:pPr marL="271780" indent="-271780" algn="just">
              <a:lnSpc>
                <a:spcPct val="90000"/>
              </a:lnSpc>
              <a:spcBef>
                <a:spcPct val="20000"/>
              </a:spcBef>
              <a:buChar char="•"/>
            </a:pPr>
            <a:r>
              <a:rPr lang="zh-CN" altLang="en-US" sz="3200">
                <a:latin typeface="宋体" pitchFamily="2" charset="-122"/>
                <a:ea typeface="宋体" pitchFamily="2" charset="-122"/>
                <a:sym typeface="宋体" pitchFamily="2" charset="-122"/>
              </a:rPr>
              <a:t>取得美妻生下子    恨无天地少根基 </a:t>
            </a:r>
            <a:endParaRPr lang="zh-CN" altLang="en-US" sz="3200">
              <a:latin typeface="宋体" pitchFamily="2" charset="-122"/>
              <a:ea typeface="宋体" pitchFamily="2" charset="-122"/>
              <a:sym typeface="宋体" pitchFamily="2" charset="-122"/>
            </a:endParaRPr>
          </a:p>
          <a:p>
            <a:pPr marL="271780" indent="-271780" algn="just">
              <a:lnSpc>
                <a:spcPct val="90000"/>
              </a:lnSpc>
              <a:spcBef>
                <a:spcPct val="20000"/>
              </a:spcBef>
              <a:buChar char="•"/>
            </a:pPr>
            <a:r>
              <a:rPr lang="zh-CN" altLang="en-US" sz="3200">
                <a:latin typeface="宋体" pitchFamily="2" charset="-122"/>
                <a:ea typeface="宋体" pitchFamily="2" charset="-122"/>
                <a:sym typeface="宋体" pitchFamily="2" charset="-122"/>
              </a:rPr>
              <a:t>买到田园多广阔    出入无船少马骑 </a:t>
            </a:r>
            <a:endParaRPr lang="zh-CN" altLang="en-US" sz="3200">
              <a:latin typeface="宋体" pitchFamily="2" charset="-122"/>
              <a:ea typeface="宋体" pitchFamily="2" charset="-122"/>
              <a:sym typeface="宋体" pitchFamily="2" charset="-122"/>
            </a:endParaRPr>
          </a:p>
          <a:p>
            <a:pPr marL="271780" indent="-271780" algn="just">
              <a:lnSpc>
                <a:spcPct val="90000"/>
              </a:lnSpc>
              <a:spcBef>
                <a:spcPct val="20000"/>
              </a:spcBef>
              <a:buChar char="•"/>
            </a:pPr>
            <a:r>
              <a:rPr lang="zh-CN" altLang="en-US" sz="3200">
                <a:latin typeface="宋体" pitchFamily="2" charset="-122"/>
                <a:ea typeface="宋体" pitchFamily="2" charset="-122"/>
                <a:sym typeface="宋体" pitchFamily="2" charset="-122"/>
              </a:rPr>
              <a:t>槽头扣了骡和马    叹无官职被人欺 </a:t>
            </a:r>
            <a:endParaRPr lang="zh-CN" altLang="en-US" sz="3200">
              <a:latin typeface="宋体" pitchFamily="2" charset="-122"/>
              <a:ea typeface="宋体" pitchFamily="2" charset="-122"/>
              <a:sym typeface="宋体" pitchFamily="2" charset="-122"/>
            </a:endParaRPr>
          </a:p>
          <a:p>
            <a:pPr marL="271780" indent="-271780" algn="just">
              <a:lnSpc>
                <a:spcPct val="90000"/>
              </a:lnSpc>
              <a:spcBef>
                <a:spcPct val="20000"/>
              </a:spcBef>
              <a:buChar char="•"/>
            </a:pPr>
            <a:r>
              <a:rPr lang="zh-CN" altLang="en-US" sz="3200">
                <a:latin typeface="宋体" pitchFamily="2" charset="-122"/>
                <a:ea typeface="宋体" pitchFamily="2" charset="-122"/>
                <a:sym typeface="宋体" pitchFamily="2" charset="-122"/>
              </a:rPr>
              <a:t>县丞主簿还嫌小    又要朝中挂紫衣 </a:t>
            </a:r>
            <a:endParaRPr lang="zh-CN" altLang="en-US" sz="3200">
              <a:latin typeface="宋体" pitchFamily="2" charset="-122"/>
              <a:ea typeface="宋体" pitchFamily="2" charset="-122"/>
              <a:sym typeface="宋体" pitchFamily="2" charset="-122"/>
            </a:endParaRPr>
          </a:p>
          <a:p>
            <a:pPr marL="271780" indent="-271780" algn="just">
              <a:lnSpc>
                <a:spcPct val="90000"/>
              </a:lnSpc>
              <a:spcBef>
                <a:spcPct val="20000"/>
              </a:spcBef>
              <a:buChar char="•"/>
            </a:pPr>
            <a:r>
              <a:rPr lang="zh-CN" altLang="en-US" sz="3200">
                <a:latin typeface="宋体" pitchFamily="2" charset="-122"/>
                <a:ea typeface="宋体" pitchFamily="2" charset="-122"/>
                <a:sym typeface="宋体" pitchFamily="2" charset="-122"/>
              </a:rPr>
              <a:t>作了皇帝求仙术    更想登天跨鹤飞 </a:t>
            </a:r>
            <a:endParaRPr lang="zh-CN" altLang="en-US" sz="3200">
              <a:latin typeface="宋体" pitchFamily="2" charset="-122"/>
              <a:ea typeface="宋体" pitchFamily="2" charset="-122"/>
              <a:sym typeface="宋体" pitchFamily="2" charset="-122"/>
            </a:endParaRPr>
          </a:p>
          <a:p>
            <a:pPr marL="271780" indent="-271780" algn="just">
              <a:lnSpc>
                <a:spcPct val="90000"/>
              </a:lnSpc>
              <a:spcBef>
                <a:spcPct val="20000"/>
              </a:spcBef>
              <a:buChar char="•"/>
            </a:pPr>
            <a:r>
              <a:rPr lang="zh-CN" altLang="en-US" sz="3200">
                <a:latin typeface="宋体" pitchFamily="2" charset="-122"/>
                <a:ea typeface="宋体" pitchFamily="2" charset="-122"/>
                <a:sym typeface="宋体" pitchFamily="2" charset="-122"/>
              </a:rPr>
              <a:t>若要世人心里足    除是南柯一梦西</a:t>
            </a:r>
            <a:endParaRPr lang="zh-CN" altLang="en-US" sz="2500">
              <a:latin typeface="宋体" pitchFamily="2" charset="-122"/>
              <a:ea typeface="宋体" pitchFamily="2" charset="-122"/>
              <a:sym typeface="宋体" pitchFamily="2" charset="-122"/>
            </a:endParaRPr>
          </a:p>
        </p:txBody>
      </p:sp>
      <p:sp>
        <p:nvSpPr>
          <p:cNvPr id="9218" name="Rectangle 3"/>
          <p:cNvSpPr>
            <a:spLocks noGrp="1"/>
          </p:cNvSpPr>
          <p:nvPr>
            <p:ph type="title"/>
          </p:nvPr>
        </p:nvSpPr>
        <p:spPr/>
        <p:txBody>
          <a:bodyPr vert="horz" wrap="square" lIns="91440" tIns="45720" rIns="91440" bIns="45720" anchor="ctr"/>
          <a:p>
            <a:pPr eaLnBrk="1" hangingPunct="1"/>
            <a:r>
              <a:rPr lang="zh-CN" altLang="en-US" sz="4800" b="1" u="sng">
                <a:solidFill>
                  <a:srgbClr val="0070C0"/>
                </a:solidFill>
              </a:rPr>
              <a:t>为什么会有经济这门学科？</a:t>
            </a:r>
            <a:endParaRPr lang="zh-CN" altLang="en-US" sz="4800" b="1" u="sng">
              <a:solidFill>
                <a:srgbClr val="0070C0"/>
              </a:solidFill>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1" name="Rectangle 2"/>
          <p:cNvSpPr>
            <a:spLocks noGrp="1"/>
          </p:cNvSpPr>
          <p:nvPr>
            <p:ph type="title"/>
          </p:nvPr>
        </p:nvSpPr>
        <p:spPr>
          <a:xfrm>
            <a:off x="169863" y="271463"/>
            <a:ext cx="8229600" cy="1143000"/>
          </a:xfrm>
        </p:spPr>
        <p:txBody>
          <a:bodyPr vert="horz" wrap="square" lIns="91440" tIns="45720" rIns="91440" bIns="45720" anchor="ctr"/>
          <a:p>
            <a:pPr eaLnBrk="1" hangingPunct="1"/>
            <a:r>
              <a:rPr lang="zh-CN" altLang="en-US" sz="4700">
                <a:latin typeface="楷体_GB2312" pitchFamily="49" charset="-122"/>
              </a:rPr>
              <a:t>人类社会的一个永恒的问题</a:t>
            </a:r>
            <a:endParaRPr lang="zh-CN" altLang="en-US" sz="4700">
              <a:latin typeface="楷体_GB2312" pitchFamily="49" charset="-122"/>
            </a:endParaRPr>
          </a:p>
        </p:txBody>
      </p:sp>
      <p:sp>
        <p:nvSpPr>
          <p:cNvPr id="10242" name="Rectangle 3"/>
          <p:cNvSpPr txBox="1"/>
          <p:nvPr/>
        </p:nvSpPr>
        <p:spPr>
          <a:xfrm>
            <a:off x="1287463" y="1557338"/>
            <a:ext cx="2997200" cy="1727200"/>
          </a:xfrm>
          <a:prstGeom prst="rect">
            <a:avLst/>
          </a:prstGeom>
          <a:noFill/>
          <a:ln w="9525">
            <a:noFill/>
          </a:ln>
        </p:spPr>
        <p:txBody>
          <a:bodyPr anchor="t"/>
          <a:p>
            <a:pPr marL="271780" indent="-271780">
              <a:lnSpc>
                <a:spcPct val="130000"/>
              </a:lnSpc>
              <a:spcBef>
                <a:spcPct val="20000"/>
              </a:spcBef>
              <a:buChar char="•"/>
            </a:pPr>
            <a:r>
              <a:rPr lang="zh-CN" altLang="en-US" sz="3600" b="1">
                <a:latin typeface="楷体_GB2312" pitchFamily="49" charset="-122"/>
                <a:ea typeface="宋体" pitchFamily="2" charset="-122"/>
              </a:rPr>
              <a:t>有限的资源</a:t>
            </a:r>
            <a:endParaRPr lang="zh-CN" altLang="en-US" sz="3600" b="1">
              <a:latin typeface="楷体_GB2312" pitchFamily="49" charset="-122"/>
              <a:ea typeface="宋体" pitchFamily="2" charset="-122"/>
            </a:endParaRPr>
          </a:p>
          <a:p>
            <a:pPr marL="271780" indent="-271780">
              <a:lnSpc>
                <a:spcPct val="130000"/>
              </a:lnSpc>
              <a:spcBef>
                <a:spcPct val="20000"/>
              </a:spcBef>
              <a:buChar char="•"/>
            </a:pPr>
            <a:r>
              <a:rPr lang="zh-CN" altLang="en-US" sz="3600" b="1">
                <a:latin typeface="楷体_GB2312" pitchFamily="49" charset="-122"/>
                <a:ea typeface="宋体" pitchFamily="2" charset="-122"/>
              </a:rPr>
              <a:t>如何配置</a:t>
            </a:r>
            <a:endParaRPr lang="zh-CN" altLang="en-US" sz="3600" b="1">
              <a:latin typeface="楷体_GB2312" pitchFamily="49" charset="-122"/>
              <a:ea typeface="宋体" pitchFamily="2" charset="-122"/>
            </a:endParaRPr>
          </a:p>
        </p:txBody>
      </p:sp>
      <p:pic>
        <p:nvPicPr>
          <p:cNvPr id="10243" name="Picture 4" descr="BD05552_"/>
          <p:cNvPicPr>
            <a:picLocks noChangeAspect="1"/>
          </p:cNvPicPr>
          <p:nvPr/>
        </p:nvPicPr>
        <p:blipFill>
          <a:blip r:embed="rId1"/>
          <a:stretch>
            <a:fillRect/>
          </a:stretch>
        </p:blipFill>
        <p:spPr>
          <a:xfrm>
            <a:off x="-38100" y="3573463"/>
            <a:ext cx="2362200" cy="2289175"/>
          </a:xfrm>
          <a:prstGeom prst="rect">
            <a:avLst/>
          </a:prstGeom>
          <a:noFill/>
          <a:ln w="9525">
            <a:noFill/>
          </a:ln>
        </p:spPr>
      </p:pic>
      <p:grpSp>
        <p:nvGrpSpPr>
          <p:cNvPr id="10244" name="Group 5"/>
          <p:cNvGrpSpPr/>
          <p:nvPr/>
        </p:nvGrpSpPr>
        <p:grpSpPr>
          <a:xfrm>
            <a:off x="2265363" y="4343400"/>
            <a:ext cx="1370012" cy="1066800"/>
            <a:chOff x="1536" y="3120"/>
            <a:chExt cx="960" cy="672"/>
          </a:xfrm>
        </p:grpSpPr>
        <p:pic>
          <p:nvPicPr>
            <p:cNvPr id="10245" name="Picture 6" descr="0076"/>
            <p:cNvPicPr>
              <a:picLocks noChangeAspect="1"/>
            </p:cNvPicPr>
            <p:nvPr/>
          </p:nvPicPr>
          <p:blipFill>
            <a:blip r:embed="rId2"/>
            <a:stretch>
              <a:fillRect/>
            </a:stretch>
          </p:blipFill>
          <p:spPr>
            <a:xfrm>
              <a:off x="1536" y="3120"/>
              <a:ext cx="800" cy="608"/>
            </a:xfrm>
            <a:prstGeom prst="rect">
              <a:avLst/>
            </a:prstGeom>
            <a:noFill/>
            <a:ln w="9525">
              <a:noFill/>
            </a:ln>
          </p:spPr>
        </p:pic>
        <p:sp>
          <p:nvSpPr>
            <p:cNvPr id="10246" name="AutoShape 7"/>
            <p:cNvSpPr/>
            <p:nvPr/>
          </p:nvSpPr>
          <p:spPr>
            <a:xfrm>
              <a:off x="1632" y="3120"/>
              <a:ext cx="864" cy="672"/>
            </a:xfrm>
            <a:prstGeom prst="cloudCallout">
              <a:avLst>
                <a:gd name="adj1" fmla="val -111458"/>
                <a:gd name="adj2" fmla="val -61014"/>
              </a:avLst>
            </a:prstGeom>
            <a:noFill/>
            <a:ln w="9525" cap="flat" cmpd="sng">
              <a:solidFill>
                <a:srgbClr val="CC00CC"/>
              </a:solidFill>
              <a:prstDash val="solid"/>
              <a:round/>
              <a:headEnd type="none" w="med" len="med"/>
              <a:tailEnd type="none" w="med" len="med"/>
            </a:ln>
          </p:spPr>
          <p:txBody>
            <a:bodyPr anchor="t"/>
            <a:p>
              <a:pPr indent="0" algn="ctr"/>
              <a:endParaRPr lang="zh-CN" altLang="en-US" sz="2400">
                <a:latin typeface="Times New Roman" panose="02020503050405090304" pitchFamily="18" charset="0"/>
                <a:ea typeface="宋体" pitchFamily="2" charset="-122"/>
              </a:endParaRPr>
            </a:p>
          </p:txBody>
        </p:sp>
      </p:grpSp>
      <p:grpSp>
        <p:nvGrpSpPr>
          <p:cNvPr id="10247" name="Group 8"/>
          <p:cNvGrpSpPr/>
          <p:nvPr/>
        </p:nvGrpSpPr>
        <p:grpSpPr>
          <a:xfrm>
            <a:off x="4076700" y="3643313"/>
            <a:ext cx="1905000" cy="1676400"/>
            <a:chOff x="2880" y="2928"/>
            <a:chExt cx="1200" cy="1056"/>
          </a:xfrm>
        </p:grpSpPr>
        <p:pic>
          <p:nvPicPr>
            <p:cNvPr id="10248" name="Picture 9" descr="0062"/>
            <p:cNvPicPr>
              <a:picLocks noChangeAspect="1"/>
            </p:cNvPicPr>
            <p:nvPr/>
          </p:nvPicPr>
          <p:blipFill>
            <a:blip r:embed="rId3"/>
            <a:stretch>
              <a:fillRect/>
            </a:stretch>
          </p:blipFill>
          <p:spPr>
            <a:xfrm>
              <a:off x="2880" y="3168"/>
              <a:ext cx="1152" cy="726"/>
            </a:xfrm>
            <a:prstGeom prst="rect">
              <a:avLst/>
            </a:prstGeom>
            <a:noFill/>
            <a:ln w="9525">
              <a:noFill/>
            </a:ln>
          </p:spPr>
        </p:pic>
        <p:sp>
          <p:nvSpPr>
            <p:cNvPr id="10249" name="AutoShape 10"/>
            <p:cNvSpPr/>
            <p:nvPr/>
          </p:nvSpPr>
          <p:spPr>
            <a:xfrm>
              <a:off x="2880" y="2928"/>
              <a:ext cx="1200" cy="1056"/>
            </a:xfrm>
            <a:prstGeom prst="cloudCallout">
              <a:avLst>
                <a:gd name="adj1" fmla="val -73769"/>
                <a:gd name="adj2" fmla="val 33588"/>
              </a:avLst>
            </a:prstGeom>
            <a:noFill/>
            <a:ln w="9525" cap="flat" cmpd="sng">
              <a:solidFill>
                <a:srgbClr val="CC00CC"/>
              </a:solidFill>
              <a:prstDash val="solid"/>
              <a:round/>
              <a:headEnd type="none" w="med" len="med"/>
              <a:tailEnd type="none" w="med" len="med"/>
            </a:ln>
          </p:spPr>
          <p:txBody>
            <a:bodyPr anchor="t"/>
            <a:p>
              <a:pPr indent="0" algn="ctr"/>
              <a:endParaRPr lang="zh-CN" altLang="en-US" sz="2400">
                <a:latin typeface="Times New Roman" panose="02020503050405090304" pitchFamily="18" charset="0"/>
                <a:ea typeface="宋体" pitchFamily="2" charset="-122"/>
              </a:endParaRPr>
            </a:p>
          </p:txBody>
        </p:sp>
      </p:grpSp>
      <p:grpSp>
        <p:nvGrpSpPr>
          <p:cNvPr id="10250" name="Group 11"/>
          <p:cNvGrpSpPr/>
          <p:nvPr/>
        </p:nvGrpSpPr>
        <p:grpSpPr>
          <a:xfrm>
            <a:off x="6013450" y="2351088"/>
            <a:ext cx="2386013" cy="1992312"/>
            <a:chOff x="4032" y="2016"/>
            <a:chExt cx="1503" cy="1584"/>
          </a:xfrm>
        </p:grpSpPr>
        <p:pic>
          <p:nvPicPr>
            <p:cNvPr id="10251" name="Picture 12" descr="0069"/>
            <p:cNvPicPr>
              <a:picLocks noChangeAspect="1"/>
            </p:cNvPicPr>
            <p:nvPr/>
          </p:nvPicPr>
          <p:blipFill>
            <a:blip r:embed="rId4"/>
            <a:stretch>
              <a:fillRect/>
            </a:stretch>
          </p:blipFill>
          <p:spPr>
            <a:xfrm>
              <a:off x="4032" y="2352"/>
              <a:ext cx="1488" cy="768"/>
            </a:xfrm>
            <a:prstGeom prst="rect">
              <a:avLst/>
            </a:prstGeom>
            <a:noFill/>
            <a:ln w="9525">
              <a:noFill/>
            </a:ln>
          </p:spPr>
        </p:pic>
        <p:sp>
          <p:nvSpPr>
            <p:cNvPr id="10252" name="AutoShape 13"/>
            <p:cNvSpPr/>
            <p:nvPr/>
          </p:nvSpPr>
          <p:spPr>
            <a:xfrm>
              <a:off x="4047" y="2016"/>
              <a:ext cx="1488" cy="1584"/>
            </a:xfrm>
            <a:prstGeom prst="cloudCallout">
              <a:avLst>
                <a:gd name="adj1" fmla="val -59375"/>
                <a:gd name="adj2" fmla="val 47727"/>
              </a:avLst>
            </a:prstGeom>
            <a:noFill/>
            <a:ln w="9525" cap="flat" cmpd="sng">
              <a:solidFill>
                <a:srgbClr val="CC00CC"/>
              </a:solidFill>
              <a:prstDash val="solid"/>
              <a:round/>
              <a:headEnd type="none" w="med" len="med"/>
              <a:tailEnd type="none" w="med" len="med"/>
            </a:ln>
          </p:spPr>
          <p:txBody>
            <a:bodyPr anchor="t"/>
            <a:p>
              <a:pPr indent="0" algn="ctr"/>
              <a:endParaRPr lang="zh-CN" altLang="en-US" sz="2400">
                <a:latin typeface="Times New Roman" panose="02020503050405090304" pitchFamily="18" charset="0"/>
                <a:ea typeface="宋体" pitchFamily="2" charset="-122"/>
              </a:endParaRPr>
            </a:p>
          </p:txBody>
        </p:sp>
      </p:grpSp>
    </p:spTree>
    <p:custDataLst>
      <p:tags r:id="rId5"/>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5" name="Rectangle 2"/>
          <p:cNvSpPr>
            <a:spLocks noGrp="1"/>
          </p:cNvSpPr>
          <p:nvPr>
            <p:ph type="title"/>
          </p:nvPr>
        </p:nvSpPr>
        <p:spPr/>
        <p:txBody>
          <a:bodyPr vert="horz" wrap="square" lIns="91440" tIns="45720" rIns="91440" bIns="45720" anchor="ctr"/>
          <a:p>
            <a:pPr eaLnBrk="1" hangingPunct="1"/>
            <a:r>
              <a:rPr lang="zh-CN" altLang="en-US" sz="4400">
                <a:latin typeface="Heiti SC Medium" pitchFamily="2" charset="-128"/>
                <a:ea typeface="Heiti SC Medium" pitchFamily="2" charset="-128"/>
              </a:rPr>
              <a:t>案例分析</a:t>
            </a:r>
            <a:endParaRPr lang="zh-CN" altLang="en-US" sz="4400">
              <a:latin typeface="Heiti SC Medium" pitchFamily="2" charset="-128"/>
              <a:ea typeface="Heiti SC Medium" pitchFamily="2" charset="-128"/>
            </a:endParaRPr>
          </a:p>
        </p:txBody>
      </p:sp>
      <p:sp>
        <p:nvSpPr>
          <p:cNvPr id="5" name="Rectangle 3"/>
          <p:cNvSpPr txBox="1"/>
          <p:nvPr/>
        </p:nvSpPr>
        <p:spPr>
          <a:xfrm>
            <a:off x="323850" y="1339850"/>
            <a:ext cx="8027988" cy="4178300"/>
          </a:xfrm>
          <a:prstGeom prst="rect">
            <a:avLst/>
          </a:prstGeom>
          <a:noFill/>
          <a:ln w="76200" cap="flat" cmpd="tri">
            <a:solidFill>
              <a:srgbClr val="FF6600"/>
            </a:solidFill>
            <a:prstDash val="solid"/>
            <a:miter/>
            <a:headEnd type="none" w="med" len="med"/>
            <a:tailEnd type="none" w="med" len="med"/>
          </a:ln>
        </p:spPr>
        <p:txBody>
          <a:bodyPr anchor="t"/>
          <a:p>
            <a:pPr marL="271780" indent="-271780" algn="just">
              <a:spcBef>
                <a:spcPct val="20000"/>
              </a:spcBef>
              <a:buChar char="•"/>
            </a:pPr>
            <a:r>
              <a:rPr lang="zh-CN" altLang="en-US" sz="2400">
                <a:latin typeface="宋体" pitchFamily="2" charset="-122"/>
                <a:ea typeface="宋体" pitchFamily="2" charset="-122"/>
              </a:rPr>
              <a:t>美国一个深山里的伐木场，老板和一批伐木工人长年在那个远离繁华都市的地方劳动和生活。老板希望工人们好好干活，自己也好多赚钱。但工人们就是不太愿意多干，哪怕多给他们工资他们也不卖力。这个老板弄不清楚为什么工人不想多挣钱。</a:t>
            </a:r>
            <a:endParaRPr lang="zh-CN" altLang="en-US" sz="2400">
              <a:latin typeface="宋体" pitchFamily="2" charset="-122"/>
              <a:ea typeface="宋体" pitchFamily="2" charset="-122"/>
            </a:endParaRPr>
          </a:p>
          <a:p>
            <a:pPr marL="271780" indent="-271780" algn="just">
              <a:spcBef>
                <a:spcPct val="20000"/>
              </a:spcBef>
              <a:buChar char="•"/>
            </a:pPr>
            <a:endParaRPr lang="en-US" altLang="zh-CN" sz="2400">
              <a:latin typeface="宋体" pitchFamily="2" charset="-122"/>
              <a:ea typeface="宋体" pitchFamily="2" charset="-122"/>
            </a:endParaRPr>
          </a:p>
          <a:p>
            <a:pPr marL="271780" indent="-271780" algn="just">
              <a:spcBef>
                <a:spcPct val="20000"/>
              </a:spcBef>
              <a:buChar char="•"/>
            </a:pPr>
            <a:r>
              <a:rPr lang="zh-CN" altLang="en-US" sz="2400">
                <a:latin typeface="宋体" pitchFamily="2" charset="-122"/>
                <a:ea typeface="宋体" pitchFamily="2" charset="-122"/>
              </a:rPr>
              <a:t>他请经济学家到那里一看就明白了。原来是因为那个深山老林里的工人们习惯了一种省俭而悠闲的生活方式，即使多挣了钱他也不知怎么花，花也没处去花，现在挣的一点钱已经足够了，所以他们并不想多干活多挣钱。</a:t>
            </a:r>
            <a:endParaRPr lang="zh-CN" altLang="en-US" sz="2400">
              <a:latin typeface="宋体" pitchFamily="2" charset="-122"/>
              <a:ea typeface="宋体" pitchFamily="2" charset="-122"/>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5">
                                            <p:txEl>
                                              <p:charRg st="0" end="109"/>
                                            </p:txEl>
                                          </p:spTgt>
                                        </p:tgtEl>
                                        <p:attrNameLst>
                                          <p:attrName>style.visibility</p:attrName>
                                        </p:attrNameLst>
                                      </p:cBhvr>
                                      <p:to>
                                        <p:strVal val="visible"/>
                                      </p:to>
                                    </p:set>
                                    <p:anim calcmode="lin" valueType="num">
                                      <p:cBhvr>
                                        <p:cTn id="7" dur="1000" fill="hold"/>
                                        <p:tgtEl>
                                          <p:spTgt spid="5">
                                            <p:txEl>
                                              <p:charRg st="0" end="109"/>
                                            </p:txEl>
                                          </p:spTgt>
                                        </p:tgtEl>
                                        <p:attrNameLst>
                                          <p:attrName>ppt_w</p:attrName>
                                        </p:attrNameLst>
                                      </p:cBhvr>
                                      <p:tavLst>
                                        <p:tav tm="0">
                                          <p:val>
                                            <p:strVal val="#ppt_w*0.70"/>
                                          </p:val>
                                        </p:tav>
                                        <p:tav tm="100000">
                                          <p:val>
                                            <p:strVal val="#ppt_w"/>
                                          </p:val>
                                        </p:tav>
                                      </p:tavLst>
                                    </p:anim>
                                    <p:anim calcmode="lin" valueType="num">
                                      <p:cBhvr>
                                        <p:cTn id="8" dur="1000" fill="hold"/>
                                        <p:tgtEl>
                                          <p:spTgt spid="5">
                                            <p:txEl>
                                              <p:charRg st="0" end="109"/>
                                            </p:txEl>
                                          </p:spTgt>
                                        </p:tgtEl>
                                        <p:attrNameLst>
                                          <p:attrName>ppt_h</p:attrName>
                                        </p:attrNameLst>
                                      </p:cBhvr>
                                      <p:tavLst>
                                        <p:tav tm="0">
                                          <p:val>
                                            <p:strVal val="#ppt_h"/>
                                          </p:val>
                                        </p:tav>
                                        <p:tav tm="100000">
                                          <p:val>
                                            <p:strVal val="#ppt_h"/>
                                          </p:val>
                                        </p:tav>
                                      </p:tavLst>
                                    </p:anim>
                                    <p:animEffect transition="in" filter="fade">
                                      <p:cBhvr>
                                        <p:cTn id="9" dur="1000"/>
                                        <p:tgtEl>
                                          <p:spTgt spid="5">
                                            <p:txEl>
                                              <p:charRg st="0" end="109"/>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5">
                                            <p:txEl>
                                              <p:charRg st="110" end="207"/>
                                            </p:txEl>
                                          </p:spTgt>
                                        </p:tgtEl>
                                        <p:attrNameLst>
                                          <p:attrName>style.visibility</p:attrName>
                                        </p:attrNameLst>
                                      </p:cBhvr>
                                      <p:to>
                                        <p:strVal val="visible"/>
                                      </p:to>
                                    </p:set>
                                    <p:anim calcmode="lin" valueType="num">
                                      <p:cBhvr>
                                        <p:cTn id="14" dur="1000" fill="hold"/>
                                        <p:tgtEl>
                                          <p:spTgt spid="5">
                                            <p:txEl>
                                              <p:charRg st="110" end="207"/>
                                            </p:txEl>
                                          </p:spTgt>
                                        </p:tgtEl>
                                        <p:attrNameLst>
                                          <p:attrName>ppt_w</p:attrName>
                                        </p:attrNameLst>
                                      </p:cBhvr>
                                      <p:tavLst>
                                        <p:tav tm="0">
                                          <p:val>
                                            <p:strVal val="#ppt_w*0.70"/>
                                          </p:val>
                                        </p:tav>
                                        <p:tav tm="100000">
                                          <p:val>
                                            <p:strVal val="#ppt_w"/>
                                          </p:val>
                                        </p:tav>
                                      </p:tavLst>
                                    </p:anim>
                                    <p:anim calcmode="lin" valueType="num">
                                      <p:cBhvr>
                                        <p:cTn id="15" dur="1000" fill="hold"/>
                                        <p:tgtEl>
                                          <p:spTgt spid="5">
                                            <p:txEl>
                                              <p:charRg st="110" end="207"/>
                                            </p:txEl>
                                          </p:spTgt>
                                        </p:tgtEl>
                                        <p:attrNameLst>
                                          <p:attrName>ppt_h</p:attrName>
                                        </p:attrNameLst>
                                      </p:cBhvr>
                                      <p:tavLst>
                                        <p:tav tm="0">
                                          <p:val>
                                            <p:strVal val="#ppt_h"/>
                                          </p:val>
                                        </p:tav>
                                        <p:tav tm="100000">
                                          <p:val>
                                            <p:strVal val="#ppt_h"/>
                                          </p:val>
                                        </p:tav>
                                      </p:tavLst>
                                    </p:anim>
                                    <p:animEffect transition="in" filter="fade">
                                      <p:cBhvr>
                                        <p:cTn id="16" dur="1000"/>
                                        <p:tgtEl>
                                          <p:spTgt spid="5">
                                            <p:txEl>
                                              <p:charRg st="110" end="20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9" name="Rectangle 2"/>
          <p:cNvSpPr>
            <a:spLocks noGrp="1"/>
          </p:cNvSpPr>
          <p:nvPr>
            <p:ph type="title"/>
          </p:nvPr>
        </p:nvSpPr>
        <p:spPr/>
        <p:txBody>
          <a:bodyPr vert="horz" wrap="square" lIns="91440" tIns="45720" rIns="91440" bIns="45720" anchor="ctr"/>
          <a:p>
            <a:pPr eaLnBrk="1" hangingPunct="1"/>
            <a:r>
              <a:rPr lang="zh-CN" altLang="en-US" sz="4800">
                <a:latin typeface="Heiti SC Medium" pitchFamily="2" charset="-128"/>
                <a:ea typeface="Heiti SC Medium" pitchFamily="2" charset="-128"/>
              </a:rPr>
              <a:t>分析结果</a:t>
            </a:r>
            <a:endParaRPr lang="zh-CN" altLang="en-US" sz="4800">
              <a:latin typeface="Heiti SC Medium" pitchFamily="2" charset="-128"/>
              <a:ea typeface="Heiti SC Medium" pitchFamily="2" charset="-128"/>
            </a:endParaRPr>
          </a:p>
        </p:txBody>
      </p:sp>
      <p:sp>
        <p:nvSpPr>
          <p:cNvPr id="5" name="Rectangle 3"/>
          <p:cNvSpPr txBox="1"/>
          <p:nvPr/>
        </p:nvSpPr>
        <p:spPr>
          <a:xfrm>
            <a:off x="454025" y="1773238"/>
            <a:ext cx="7870825" cy="2374900"/>
          </a:xfrm>
          <a:prstGeom prst="rect">
            <a:avLst/>
          </a:prstGeom>
          <a:noFill/>
          <a:ln w="76200" cap="flat" cmpd="tri">
            <a:solidFill>
              <a:srgbClr val="FF6600"/>
            </a:solidFill>
            <a:prstDash val="solid"/>
            <a:miter/>
            <a:headEnd type="none" w="med" len="med"/>
            <a:tailEnd type="none" w="med" len="med"/>
          </a:ln>
        </p:spPr>
        <p:txBody>
          <a:bodyPr anchor="t"/>
          <a:p>
            <a:pPr marL="271780" indent="-271780" algn="just">
              <a:spcBef>
                <a:spcPct val="20000"/>
              </a:spcBef>
              <a:buChar char="•"/>
            </a:pPr>
            <a:r>
              <a:rPr lang="zh-CN" altLang="en-US" sz="2500">
                <a:latin typeface="Arial" panose="020B0604020202090204" pitchFamily="34" charset="0"/>
                <a:ea typeface="宋体" pitchFamily="2" charset="-122"/>
                <a:sym typeface="宋体" pitchFamily="2" charset="-122"/>
              </a:rPr>
              <a:t>经济学家从城里请来一些商人，他们带了许多现代化的高档消费品进山来，展示给山里的伐木工人。大家看了都大开眼界，都想要买，而这就需要有钱。于是他们都努力工作，拼命挣钱，山区的经济开始发展起来。</a:t>
            </a:r>
            <a:endParaRPr lang="zh-CN" altLang="en-US" sz="2500">
              <a:latin typeface="Arial" panose="020B0604020202090204" pitchFamily="34" charset="0"/>
              <a:ea typeface="宋体" pitchFamily="2" charset="-122"/>
              <a:sym typeface="宋体" pitchFamily="2" charset="-122"/>
            </a:endParaRPr>
          </a:p>
        </p:txBody>
      </p:sp>
    </p:spTree>
    <p:custDataLst>
      <p:tags r:id="rId1"/>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5">
                                            <p:txEl>
                                              <p:charRg st="0" end="95"/>
                                            </p:txEl>
                                          </p:spTgt>
                                        </p:tgtEl>
                                        <p:attrNameLst>
                                          <p:attrName>style.visibility</p:attrName>
                                        </p:attrNameLst>
                                      </p:cBhvr>
                                      <p:to>
                                        <p:strVal val="visible"/>
                                      </p:to>
                                    </p:set>
                                    <p:anim calcmode="lin" valueType="num">
                                      <p:cBhvr>
                                        <p:cTn id="7" dur="1000" fill="hold"/>
                                        <p:tgtEl>
                                          <p:spTgt spid="5">
                                            <p:txEl>
                                              <p:charRg st="0" end="95"/>
                                            </p:txEl>
                                          </p:spTgt>
                                        </p:tgtEl>
                                        <p:attrNameLst>
                                          <p:attrName>ppt_w</p:attrName>
                                        </p:attrNameLst>
                                      </p:cBhvr>
                                      <p:tavLst>
                                        <p:tav tm="0">
                                          <p:val>
                                            <p:strVal val="#ppt_w*0.70"/>
                                          </p:val>
                                        </p:tav>
                                        <p:tav tm="100000">
                                          <p:val>
                                            <p:strVal val="#ppt_w"/>
                                          </p:val>
                                        </p:tav>
                                      </p:tavLst>
                                    </p:anim>
                                    <p:anim calcmode="lin" valueType="num">
                                      <p:cBhvr>
                                        <p:cTn id="8" dur="1000" fill="hold"/>
                                        <p:tgtEl>
                                          <p:spTgt spid="5">
                                            <p:txEl>
                                              <p:charRg st="0" end="95"/>
                                            </p:txEl>
                                          </p:spTgt>
                                        </p:tgtEl>
                                        <p:attrNameLst>
                                          <p:attrName>ppt_h</p:attrName>
                                        </p:attrNameLst>
                                      </p:cBhvr>
                                      <p:tavLst>
                                        <p:tav tm="0">
                                          <p:val>
                                            <p:strVal val="#ppt_h"/>
                                          </p:val>
                                        </p:tav>
                                        <p:tav tm="100000">
                                          <p:val>
                                            <p:strVal val="#ppt_h"/>
                                          </p:val>
                                        </p:tav>
                                      </p:tavLst>
                                    </p:anim>
                                    <p:animEffect transition="in" filter="fade">
                                      <p:cBhvr>
                                        <p:cTn id="9" dur="1000"/>
                                        <p:tgtEl>
                                          <p:spTgt spid="5">
                                            <p:txEl>
                                              <p:charRg st="0" end="9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p="http://schemas.openxmlformats.org/presentationml/2006/main">
  <p:tag name="KSO_WM_TEMPLATE_CATEGORY" val="custom"/>
  <p:tag name="KSO_WM_TEMPLATE_INDEX" val="20185051"/>
</p:tagLst>
</file>

<file path=ppt/tags/tag10.xml><?xml version="1.0" encoding="utf-8"?>
<p:tagLst xmlns:p="http://schemas.openxmlformats.org/presentationml/2006/main">
  <p:tag name="KSO_WM_TEMPLATE_CATEGORY" val="custom"/>
  <p:tag name="KSO_WM_TEMPLATE_INDEX" val="20185051"/>
</p:tagLst>
</file>

<file path=ppt/tags/tag11.xml><?xml version="1.0" encoding="utf-8"?>
<p:tagLst xmlns:p="http://schemas.openxmlformats.org/presentationml/2006/main">
  <p:tag name="KSO_WM_TEMPLATE_CATEGORY" val="custom"/>
  <p:tag name="KSO_WM_TEMPLATE_INDEX" val="20185051"/>
</p:tagLst>
</file>

<file path=ppt/tags/tag12.xml><?xml version="1.0" encoding="utf-8"?>
<p:tagLst xmlns:p="http://schemas.openxmlformats.org/presentationml/2006/main">
  <p:tag name="KSO_WM_TEMPLATE_CATEGORY" val="custom"/>
  <p:tag name="KSO_WM_TEMPLATE_INDEX" val="20185051"/>
</p:tagLst>
</file>

<file path=ppt/tags/tag13.xml><?xml version="1.0" encoding="utf-8"?>
<p:tagLst xmlns:p="http://schemas.openxmlformats.org/presentationml/2006/main">
  <p:tag name="KSO_WM_TEMPLATE_CATEGORY" val="custom"/>
  <p:tag name="KSO_WM_TEMPLATE_INDEX" val="20185051"/>
</p:tagLst>
</file>

<file path=ppt/tags/tag14.xml><?xml version="1.0" encoding="utf-8"?>
<p:tagLst xmlns:p="http://schemas.openxmlformats.org/presentationml/2006/main">
  <p:tag name="KSO_WM_TEMPLATE_CATEGORY" val="custom"/>
  <p:tag name="KSO_WM_TEMPLATE_INDEX" val="20185051"/>
</p:tagLst>
</file>

<file path=ppt/tags/tag15.xml><?xml version="1.0" encoding="utf-8"?>
<p:tagLst xmlns:p="http://schemas.openxmlformats.org/presentationml/2006/main">
  <p:tag name="KSO_WM_TEMPLATE_CATEGORY" val="custom"/>
  <p:tag name="KSO_WM_TEMPLATE_INDEX" val="20185051"/>
</p:tagLst>
</file>

<file path=ppt/tags/tag16.xml><?xml version="1.0" encoding="utf-8"?>
<p:tagLst xmlns:p="http://schemas.openxmlformats.org/presentationml/2006/main">
  <p:tag name="KSO_WM_TEMPLATE_CATEGORY" val="custom"/>
  <p:tag name="KSO_WM_TEMPLATE_INDEX" val="20185051"/>
</p:tagLst>
</file>

<file path=ppt/tags/tag17.xml><?xml version="1.0" encoding="utf-8"?>
<p:tagLst xmlns:p="http://schemas.openxmlformats.org/presentationml/2006/main">
  <p:tag name="KSO_WM_TEMPLATE_CATEGORY" val="custom"/>
  <p:tag name="KSO_WM_TEMPLATE_INDEX" val="20185051"/>
</p:tagLst>
</file>

<file path=ppt/tags/tag18.xml><?xml version="1.0" encoding="utf-8"?>
<p:tagLst xmlns:p="http://schemas.openxmlformats.org/presentationml/2006/main">
  <p:tag name="KSO_WM_TEMPLATE_CATEGORY" val="custom"/>
  <p:tag name="KSO_WM_TEMPLATE_INDEX" val="20185051"/>
</p:tagLst>
</file>

<file path=ppt/tags/tag19.xml><?xml version="1.0" encoding="utf-8"?>
<p:tagLst xmlns:p="http://schemas.openxmlformats.org/presentationml/2006/main">
  <p:tag name="KSO_WM_TEMPLATE_CATEGORY" val="custom"/>
  <p:tag name="KSO_WM_TEMPLATE_INDEX" val="20185051"/>
</p:tagLst>
</file>

<file path=ppt/tags/tag2.xml><?xml version="1.0" encoding="utf-8"?>
<p:tagLst xmlns:p="http://schemas.openxmlformats.org/presentationml/2006/main">
  <p:tag name="KSO_WM_BEAUTIFY_FLAG" val="#wm#"/>
  <p:tag name="KSO_WM_TEMPLATE_CATEGORY" val="custom"/>
  <p:tag name="KSO_WM_TEMPLATE_INDEX" val="20185051"/>
</p:tagLst>
</file>

<file path=ppt/tags/tag20.xml><?xml version="1.0" encoding="utf-8"?>
<p:tagLst xmlns:p="http://schemas.openxmlformats.org/presentationml/2006/main">
  <p:tag name="KSO_WM_TEMPLATE_CATEGORY" val="custom"/>
  <p:tag name="KSO_WM_TEMPLATE_INDEX" val="20185051"/>
</p:tagLst>
</file>

<file path=ppt/tags/tag21.xml><?xml version="1.0" encoding="utf-8"?>
<p:tagLst xmlns:p="http://schemas.openxmlformats.org/presentationml/2006/main">
  <p:tag name="KSO_WM_TEMPLATE_CATEGORY" val="custom"/>
  <p:tag name="KSO_WM_TEMPLATE_INDEX" val="20185051"/>
</p:tagLst>
</file>

<file path=ppt/tags/tag22.xml><?xml version="1.0" encoding="utf-8"?>
<p:tagLst xmlns:p="http://schemas.openxmlformats.org/presentationml/2006/main">
  <p:tag name="KSO_WM_BEAUTIFY_FLAG" val="#wm#"/>
  <p:tag name="KSO_WM_TEMPLATE_CATEGORY" val="custom"/>
  <p:tag name="KSO_WM_TEMPLATE_INDEX" val="20185051"/>
</p:tagLst>
</file>

<file path=ppt/tags/tag3.xml><?xml version="1.0" encoding="utf-8"?>
<p:tagLst xmlns:p="http://schemas.openxmlformats.org/presentationml/2006/main">
  <p:tag name="KSO_WM_TEMPLATE_CATEGORY" val="custom"/>
  <p:tag name="KSO_WM_TEMPLATE_INDEX" val="20185051"/>
</p:tagLst>
</file>

<file path=ppt/tags/tag4.xml><?xml version="1.0" encoding="utf-8"?>
<p:tagLst xmlns:p="http://schemas.openxmlformats.org/presentationml/2006/main">
  <p:tag name="KSO_WM_TEMPLATE_CATEGORY" val="custom"/>
  <p:tag name="KSO_WM_TEMPLATE_INDEX" val="20185051"/>
</p:tagLst>
</file>

<file path=ppt/tags/tag5.xml><?xml version="1.0" encoding="utf-8"?>
<p:tagLst xmlns:p="http://schemas.openxmlformats.org/presentationml/2006/main">
  <p:tag name="KSO_WM_TEMPLATE_CATEGORY" val="custom"/>
  <p:tag name="KSO_WM_TEMPLATE_INDEX" val="20185051"/>
</p:tagLst>
</file>

<file path=ppt/tags/tag6.xml><?xml version="1.0" encoding="utf-8"?>
<p:tagLst xmlns:p="http://schemas.openxmlformats.org/presentationml/2006/main">
  <p:tag name="KSO_WM_TEMPLATE_CATEGORY" val="custom"/>
  <p:tag name="KSO_WM_TEMPLATE_INDEX" val="20185051"/>
</p:tagLst>
</file>

<file path=ppt/tags/tag7.xml><?xml version="1.0" encoding="utf-8"?>
<p:tagLst xmlns:p="http://schemas.openxmlformats.org/presentationml/2006/main">
  <p:tag name="KSO_WM_TEMPLATE_CATEGORY" val="custom"/>
  <p:tag name="KSO_WM_TEMPLATE_INDEX" val="20185051"/>
</p:tagLst>
</file>

<file path=ppt/tags/tag8.xml><?xml version="1.0" encoding="utf-8"?>
<p:tagLst xmlns:p="http://schemas.openxmlformats.org/presentationml/2006/main">
  <p:tag name="KSO_WM_TEMPLATE_CATEGORY" val="custom"/>
  <p:tag name="KSO_WM_TEMPLATE_INDEX" val="20185051"/>
</p:tagLst>
</file>

<file path=ppt/tags/tag9.xml><?xml version="1.0" encoding="utf-8"?>
<p:tagLst xmlns:p="http://schemas.openxmlformats.org/presentationml/2006/main">
  <p:tag name="KSO_WM_TEMPLATE_CATEGORY" val="custom"/>
  <p:tag name="KSO_WM_TEMPLATE_INDEX" val="20185051"/>
</p:tagLst>
</file>

<file path=ppt/theme/theme1.xml><?xml version="1.0" encoding="utf-8"?>
<a:theme xmlns:a="http://schemas.openxmlformats.org/drawingml/2006/main" name="自定义设计方案">
  <a:themeElements>
    <a:clrScheme name="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自定义设计方案">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自定义设计方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自定义设计方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自定义设计方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自定义设计方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自定义设计方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自定义设计方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自定义设计方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自定义设计方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自定义设计方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自定义设计方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自定义设计方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自定义设计方案">
  <a:themeElements>
    <a:clrScheme name="1_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自定义设计方案">
      <a:majorFont>
        <a:latin typeface="Arial"/>
        <a:ea typeface="宋体"/>
        <a:cs typeface=""/>
      </a:majorFont>
      <a:minorFont>
        <a:latin typeface="Arial"/>
        <a:ea typeface="宋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1_自定义设计方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自定义设计方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自定义设计方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自定义设计方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自定义设计方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自定义设计方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自定义设计方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自定义设计方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自定义设计方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自定义设计方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自定义设计方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自定义设计方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2479</Words>
  <Application>WPS 文字</Application>
  <PresentationFormat>全屏显示(4:3)</PresentationFormat>
  <Paragraphs>368</Paragraphs>
  <Slides>22</Slides>
  <Notes>4</Notes>
  <HiddenSlides>0</HiddenSlides>
  <MMClips>0</MMClips>
  <ScaleCrop>false</ScaleCrop>
  <HeadingPairs>
    <vt:vector size="6" baseType="variant">
      <vt:variant>
        <vt:lpstr>已用的字体</vt:lpstr>
      </vt:variant>
      <vt:variant>
        <vt:i4>36</vt:i4>
      </vt:variant>
      <vt:variant>
        <vt:lpstr>主题</vt:lpstr>
      </vt:variant>
      <vt:variant>
        <vt:i4>2</vt:i4>
      </vt:variant>
      <vt:variant>
        <vt:lpstr>幻灯片标题</vt:lpstr>
      </vt:variant>
      <vt:variant>
        <vt:i4>22</vt:i4>
      </vt:variant>
    </vt:vector>
  </HeadingPairs>
  <TitlesOfParts>
    <vt:vector size="60" baseType="lpstr">
      <vt:lpstr>Arial</vt:lpstr>
      <vt:lpstr>方正书宋_GBK</vt:lpstr>
      <vt:lpstr>Wingdings</vt:lpstr>
      <vt:lpstr>宋体</vt:lpstr>
      <vt:lpstr>汉仪书宋二KW</vt:lpstr>
      <vt:lpstr>方正小标宋简体</vt:lpstr>
      <vt:lpstr>楷体_GB2312</vt:lpstr>
      <vt:lpstr>汉仪楷体KW</vt:lpstr>
      <vt:lpstr>宋体</vt:lpstr>
      <vt:lpstr>微软雅黑</vt:lpstr>
      <vt:lpstr>楷体</vt:lpstr>
      <vt:lpstr>黑体</vt:lpstr>
      <vt:lpstr>Times New Roman</vt:lpstr>
      <vt:lpstr>Heiti SC Medium</vt:lpstr>
      <vt:lpstr>冬青黑体简体中文</vt:lpstr>
      <vt:lpstr>Verdana</vt:lpstr>
      <vt:lpstr>汉仪中黑KW</vt:lpstr>
      <vt:lpstr>华文行楷</vt:lpstr>
      <vt:lpstr>行楷-简</vt:lpstr>
      <vt:lpstr>Franklin Gothic Book</vt:lpstr>
      <vt:lpstr>汉仪旗黑KW</vt:lpstr>
      <vt:lpstr>苹方-简</vt:lpstr>
      <vt:lpstr>FrutigerNext LT Regular</vt:lpstr>
      <vt:lpstr>MS PGothic</vt:lpstr>
      <vt:lpstr>华文细黑</vt:lpstr>
      <vt:lpstr>华文新魏</vt:lpstr>
      <vt:lpstr>Wingdings 2</vt:lpstr>
      <vt:lpstr>华文中宋</vt:lpstr>
      <vt:lpstr>隶书</vt:lpstr>
      <vt:lpstr>幼圆</vt:lpstr>
      <vt:lpstr>华文琥珀</vt:lpstr>
      <vt:lpstr>Arial Unicode MS</vt:lpstr>
      <vt:lpstr>黑体-简</vt:lpstr>
      <vt:lpstr>报隶-简</vt:lpstr>
      <vt:lpstr>等线</vt:lpstr>
      <vt:lpstr>汉仪中等线KW</vt:lpstr>
      <vt:lpstr>自定义设计方案</vt:lpstr>
      <vt:lpstr>1_自定义设计方案</vt:lpstr>
      <vt:lpstr>PowerPoint 演示文稿</vt:lpstr>
      <vt:lpstr>PowerPoint 演示文稿</vt:lpstr>
      <vt:lpstr>PowerPoint 演示文稿</vt:lpstr>
      <vt:lpstr>教 材</vt:lpstr>
      <vt:lpstr>为什么是经济在前而不是政治？</vt:lpstr>
      <vt:lpstr>为什么会有经济这门学科？</vt:lpstr>
      <vt:lpstr>人类社会的一个永恒的问题</vt:lpstr>
      <vt:lpstr>案例分析</vt:lpstr>
      <vt:lpstr>分析结果</vt:lpstr>
      <vt:lpstr>为何有了经济还有政治？</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《政治经济与社会》</dc:title>
  <dc:creator>微软用户</dc:creator>
  <cp:lastModifiedBy>guoliqiang</cp:lastModifiedBy>
  <cp:revision>193</cp:revision>
  <dcterms:created xsi:type="dcterms:W3CDTF">2020-02-06T07:08:20Z</dcterms:created>
  <dcterms:modified xsi:type="dcterms:W3CDTF">2020-02-06T07:08:20Z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2052-1.9.1.2994</vt:lpwstr>
  </property>
</Properties>
</file>